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74" r:id="rId11"/>
    <p:sldId id="276" r:id="rId12"/>
    <p:sldId id="269" r:id="rId13"/>
    <p:sldId id="270" r:id="rId14"/>
    <p:sldId id="271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350"/>
    <a:srgbClr val="3C7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5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9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392" y="234280"/>
            <a:ext cx="1198899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5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08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5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1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7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4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2176-76C8-4A71-A950-7BE31B8A65B9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0A7B-FE2C-4E09-9FCE-ACF1F156A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9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89" y="1133323"/>
            <a:ext cx="217982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ikdörtgen 3"/>
          <p:cNvSpPr/>
          <p:nvPr/>
        </p:nvSpPr>
        <p:spPr>
          <a:xfrm>
            <a:off x="2369127" y="3698507"/>
            <a:ext cx="7453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249350"/>
                </a:solidFill>
              </a:rPr>
              <a:t>LoPA / Layer of Protection Analysis Basics</a:t>
            </a:r>
          </a:p>
          <a:p>
            <a:pPr algn="ctr"/>
            <a:r>
              <a:rPr lang="tr-TR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Koruma Katmanları Analizi Temelleri</a:t>
            </a:r>
            <a:endParaRPr lang="tr-TR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290522" y="4990421"/>
            <a:ext cx="745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31 Ocak 2024</a:t>
            </a:r>
          </a:p>
          <a:p>
            <a:pPr algn="ctr"/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Canan Erdoğan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247" r="4936" b="6461"/>
          <a:stretch/>
        </p:blipFill>
        <p:spPr>
          <a:xfrm>
            <a:off x="806920" y="1727255"/>
            <a:ext cx="5042492" cy="47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127" t="4025" r="4002"/>
          <a:stretch/>
        </p:blipFill>
        <p:spPr>
          <a:xfrm>
            <a:off x="6049466" y="1727255"/>
            <a:ext cx="5699070" cy="47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Dikdörtgen 7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>
                <a:solidFill>
                  <a:srgbClr val="249350"/>
                </a:solidFill>
              </a:rPr>
              <a:t>Bağımsız Koruma Katmanları</a:t>
            </a:r>
            <a:endParaRPr lang="tr-TR" sz="2800" i="1" dirty="0">
              <a:solidFill>
                <a:srgbClr val="249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997"/>
            <a:ext cx="12192000" cy="6032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76879" y="177152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LoPA Çalışma Sayfası</a:t>
            </a:r>
            <a:endParaRPr lang="tr-TR" sz="2800" i="1" dirty="0">
              <a:solidFill>
                <a:srgbClr val="249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347420"/>
            <a:ext cx="6840000" cy="497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341438"/>
            <a:ext cx="6840000" cy="470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63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585"/>
          <a:stretch/>
        </p:blipFill>
        <p:spPr>
          <a:xfrm>
            <a:off x="1503845" y="163629"/>
            <a:ext cx="6840000" cy="6698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7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47873" y="2736502"/>
            <a:ext cx="4122999" cy="138499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endParaRPr lang="tr-TR" sz="1400" i="1" dirty="0" smtClean="0">
              <a:solidFill>
                <a:srgbClr val="249350"/>
              </a:solidFill>
            </a:endParaRPr>
          </a:p>
          <a:p>
            <a:pPr algn="ctr"/>
            <a:r>
              <a:rPr lang="tr-TR" sz="2800" i="1" dirty="0" smtClean="0">
                <a:solidFill>
                  <a:srgbClr val="249350"/>
                </a:solidFill>
              </a:rPr>
              <a:t>Teşekkürler…</a:t>
            </a:r>
          </a:p>
          <a:p>
            <a:pPr algn="ctr"/>
            <a:r>
              <a:rPr lang="tr-TR" sz="2800" i="1" dirty="0" smtClean="0">
                <a:solidFill>
                  <a:srgbClr val="249350"/>
                </a:solidFill>
              </a:rPr>
              <a:t>Q&amp;A </a:t>
            </a:r>
            <a:r>
              <a:rPr lang="tr-TR" sz="2800" i="1" dirty="0" smtClean="0">
                <a:solidFill>
                  <a:srgbClr val="249350"/>
                </a:solidFill>
              </a:rPr>
              <a:t>– Sorular, Cevaplar</a:t>
            </a:r>
            <a:endParaRPr lang="tr-TR" sz="2800" i="1" dirty="0" smtClean="0">
              <a:solidFill>
                <a:srgbClr val="249350"/>
              </a:solidFill>
            </a:endParaRPr>
          </a:p>
          <a:p>
            <a:pPr algn="ctr"/>
            <a:endParaRPr lang="tr-TR" sz="1400" i="1" dirty="0">
              <a:solidFill>
                <a:srgbClr val="249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Risk Kontrol Hiyerarşisi</a:t>
            </a:r>
            <a:endParaRPr lang="tr-TR" sz="2800" i="1" dirty="0">
              <a:solidFill>
                <a:srgbClr val="249350"/>
              </a:solidFill>
            </a:endParaRPr>
          </a:p>
        </p:txBody>
      </p:sp>
      <p:pic>
        <p:nvPicPr>
          <p:cNvPr id="1026" name="Picture 2" descr="Hierarchy of risk control management in pyramid shape Slide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8792" r="4254" b="9208"/>
          <a:stretch/>
        </p:blipFill>
        <p:spPr bwMode="auto">
          <a:xfrm>
            <a:off x="1411708" y="1594029"/>
            <a:ext cx="8512208" cy="49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63" y="667403"/>
            <a:ext cx="5416419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63" y="641747"/>
            <a:ext cx="543425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7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HazOp / LoPA Lideri Yetkinliği</a:t>
            </a:r>
            <a:endParaRPr lang="tr-TR" sz="2800" i="1" dirty="0">
              <a:solidFill>
                <a:srgbClr val="24935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9605"/>
          <a:stretch/>
        </p:blipFill>
        <p:spPr>
          <a:xfrm>
            <a:off x="462014" y="1594029"/>
            <a:ext cx="11345083" cy="4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516" r="506"/>
          <a:stretch/>
        </p:blipFill>
        <p:spPr>
          <a:xfrm>
            <a:off x="192504" y="1699907"/>
            <a:ext cx="11855539" cy="472976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HazOp Çalışma Sayfası</a:t>
            </a:r>
            <a:endParaRPr lang="tr-TR" sz="2800" i="1" dirty="0">
              <a:solidFill>
                <a:srgbClr val="249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Risk Matrisi, Risk Pozisyonu Belirleme</a:t>
            </a:r>
            <a:endParaRPr lang="tr-TR" sz="2800" i="1" dirty="0">
              <a:solidFill>
                <a:srgbClr val="24935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428" t="221" r="1389" b="1778"/>
          <a:stretch/>
        </p:blipFill>
        <p:spPr>
          <a:xfrm>
            <a:off x="6487428" y="2046415"/>
            <a:ext cx="5245768" cy="424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658" t="1496" r="2026" b="1540"/>
          <a:stretch/>
        </p:blipFill>
        <p:spPr>
          <a:xfrm>
            <a:off x="1193533" y="1574779"/>
            <a:ext cx="5034012" cy="514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85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l="2990" t="864" r="3437" b="2432"/>
          <a:stretch/>
        </p:blipFill>
        <p:spPr>
          <a:xfrm>
            <a:off x="1992429" y="568051"/>
            <a:ext cx="6025416" cy="614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3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11708" y="1070809"/>
            <a:ext cx="74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i="1" dirty="0" smtClean="0">
                <a:solidFill>
                  <a:srgbClr val="249350"/>
                </a:solidFill>
              </a:rPr>
              <a:t>LoPA’ya Taşınacak Senaryoya Karar Verme</a:t>
            </a:r>
            <a:endParaRPr lang="tr-TR" sz="2800" i="1" dirty="0">
              <a:solidFill>
                <a:srgbClr val="24935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03" y="1594029"/>
            <a:ext cx="7582329" cy="503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0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52</Words>
  <Application>Microsoft Office PowerPoint</Application>
  <PresentationFormat>Geniş ekran</PresentationFormat>
  <Paragraphs>14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Canan</dc:creator>
  <cp:lastModifiedBy>Canan</cp:lastModifiedBy>
  <cp:revision>35</cp:revision>
  <dcterms:created xsi:type="dcterms:W3CDTF">2024-01-31T12:01:56Z</dcterms:created>
  <dcterms:modified xsi:type="dcterms:W3CDTF">2024-02-01T17:09:49Z</dcterms:modified>
</cp:coreProperties>
</file>