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87" r:id="rId1"/>
  </p:sldMasterIdLst>
  <p:notesMasterIdLst>
    <p:notesMasterId r:id="rId31"/>
  </p:notesMasterIdLst>
  <p:handoutMasterIdLst>
    <p:handoutMasterId r:id="rId32"/>
  </p:handoutMasterIdLst>
  <p:sldIdLst>
    <p:sldId id="324" r:id="rId2"/>
    <p:sldId id="325" r:id="rId3"/>
    <p:sldId id="326" r:id="rId4"/>
    <p:sldId id="327" r:id="rId5"/>
    <p:sldId id="328"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2" r:id="rId19"/>
    <p:sldId id="344" r:id="rId20"/>
    <p:sldId id="345" r:id="rId21"/>
    <p:sldId id="346" r:id="rId22"/>
    <p:sldId id="347" r:id="rId23"/>
    <p:sldId id="348" r:id="rId24"/>
    <p:sldId id="349" r:id="rId25"/>
    <p:sldId id="350" r:id="rId26"/>
    <p:sldId id="351" r:id="rId27"/>
    <p:sldId id="352" r:id="rId28"/>
    <p:sldId id="353" r:id="rId29"/>
    <p:sldId id="354" r:id="rId30"/>
  </p:sldIdLst>
  <p:sldSz cx="9144000" cy="6858000" type="screen4x3"/>
  <p:notesSz cx="7099300" cy="10234613"/>
  <p:embeddedFontLst>
    <p:embeddedFont>
      <p:font typeface="Century Gothic" panose="020B0502020202020204" pitchFamily="34" charset="0"/>
      <p:regular r:id="rId33"/>
      <p:bold r:id="rId34"/>
      <p:italic r:id="rId35"/>
      <p:boldItalic r:id="rId36"/>
    </p:embeddedFont>
    <p:embeddedFont>
      <p:font typeface="Swis721 BlkCn BT" panose="020B0806030502040204" pitchFamily="34" charset="0"/>
      <p:regular r:id="rId37"/>
      <p:italic r:id="rId38"/>
    </p:embeddedFont>
    <p:embeddedFont>
      <p:font typeface="Swis721 Cn BT" panose="020B0506020202030204" pitchFamily="34" charset="0"/>
      <p:regular r:id="rId39"/>
      <p:bold r:id="rId40"/>
      <p:italic r:id="rId41"/>
      <p:boldItalic r:id="rId42"/>
    </p:embeddedFont>
    <p:embeddedFont>
      <p:font typeface="Swis721 Lt BT" panose="020B0403020202020204" pitchFamily="34" charset="0"/>
      <p:regular r:id="rId43"/>
      <p:italic r:id="rId44"/>
    </p:embeddedFont>
    <p:embeddedFont>
      <p:font typeface="Trebuchet MS" panose="020B0603020202020204" pitchFamily="34" charset="0"/>
      <p:regular r:id="rId45"/>
      <p:bold r:id="rId46"/>
      <p:italic r:id="rId47"/>
      <p:boldItalic r:id="rId48"/>
    </p:embeddedFont>
    <p:embeddedFont>
      <p:font typeface="Wingdings 3" panose="05040102010807070707" pitchFamily="18" charset="2"/>
      <p:regular r:id="rId49"/>
    </p:embeddedFont>
  </p:embeddedFontLst>
  <p:defaultTextStyle>
    <a:defPPr>
      <a:defRPr lang="it-IT"/>
    </a:defPPr>
    <a:lvl1pPr algn="ctr" rtl="0" fontAlgn="base">
      <a:spcBef>
        <a:spcPct val="0"/>
      </a:spcBef>
      <a:spcAft>
        <a:spcPct val="0"/>
      </a:spcAft>
      <a:defRPr sz="1900" b="1" kern="1200">
        <a:solidFill>
          <a:schemeClr val="bg1"/>
        </a:solidFill>
        <a:latin typeface="Arial" charset="0"/>
        <a:ea typeface="+mn-ea"/>
        <a:cs typeface="Times New Roman" pitchFamily="18" charset="0"/>
      </a:defRPr>
    </a:lvl1pPr>
    <a:lvl2pPr marL="457200" algn="ctr" rtl="0" fontAlgn="base">
      <a:spcBef>
        <a:spcPct val="0"/>
      </a:spcBef>
      <a:spcAft>
        <a:spcPct val="0"/>
      </a:spcAft>
      <a:defRPr sz="1900" b="1" kern="1200">
        <a:solidFill>
          <a:schemeClr val="bg1"/>
        </a:solidFill>
        <a:latin typeface="Arial" charset="0"/>
        <a:ea typeface="+mn-ea"/>
        <a:cs typeface="Times New Roman" pitchFamily="18" charset="0"/>
      </a:defRPr>
    </a:lvl2pPr>
    <a:lvl3pPr marL="914400" algn="ctr" rtl="0" fontAlgn="base">
      <a:spcBef>
        <a:spcPct val="0"/>
      </a:spcBef>
      <a:spcAft>
        <a:spcPct val="0"/>
      </a:spcAft>
      <a:defRPr sz="1900" b="1" kern="1200">
        <a:solidFill>
          <a:schemeClr val="bg1"/>
        </a:solidFill>
        <a:latin typeface="Arial" charset="0"/>
        <a:ea typeface="+mn-ea"/>
        <a:cs typeface="Times New Roman" pitchFamily="18" charset="0"/>
      </a:defRPr>
    </a:lvl3pPr>
    <a:lvl4pPr marL="1371600" algn="ctr" rtl="0" fontAlgn="base">
      <a:spcBef>
        <a:spcPct val="0"/>
      </a:spcBef>
      <a:spcAft>
        <a:spcPct val="0"/>
      </a:spcAft>
      <a:defRPr sz="1900" b="1" kern="1200">
        <a:solidFill>
          <a:schemeClr val="bg1"/>
        </a:solidFill>
        <a:latin typeface="Arial" charset="0"/>
        <a:ea typeface="+mn-ea"/>
        <a:cs typeface="Times New Roman" pitchFamily="18" charset="0"/>
      </a:defRPr>
    </a:lvl4pPr>
    <a:lvl5pPr marL="1828800" algn="ctr" rtl="0" fontAlgn="base">
      <a:spcBef>
        <a:spcPct val="0"/>
      </a:spcBef>
      <a:spcAft>
        <a:spcPct val="0"/>
      </a:spcAft>
      <a:defRPr sz="1900" b="1" kern="1200">
        <a:solidFill>
          <a:schemeClr val="bg1"/>
        </a:solidFill>
        <a:latin typeface="Arial" charset="0"/>
        <a:ea typeface="+mn-ea"/>
        <a:cs typeface="Times New Roman" pitchFamily="18" charset="0"/>
      </a:defRPr>
    </a:lvl5pPr>
    <a:lvl6pPr marL="2286000" algn="l" defTabSz="914400" rtl="0" eaLnBrk="1" latinLnBrk="0" hangingPunct="1">
      <a:defRPr sz="1900" b="1" kern="1200">
        <a:solidFill>
          <a:schemeClr val="bg1"/>
        </a:solidFill>
        <a:latin typeface="Arial" charset="0"/>
        <a:ea typeface="+mn-ea"/>
        <a:cs typeface="Times New Roman" pitchFamily="18" charset="0"/>
      </a:defRPr>
    </a:lvl6pPr>
    <a:lvl7pPr marL="2743200" algn="l" defTabSz="914400" rtl="0" eaLnBrk="1" latinLnBrk="0" hangingPunct="1">
      <a:defRPr sz="1900" b="1" kern="1200">
        <a:solidFill>
          <a:schemeClr val="bg1"/>
        </a:solidFill>
        <a:latin typeface="Arial" charset="0"/>
        <a:ea typeface="+mn-ea"/>
        <a:cs typeface="Times New Roman" pitchFamily="18" charset="0"/>
      </a:defRPr>
    </a:lvl7pPr>
    <a:lvl8pPr marL="3200400" algn="l" defTabSz="914400" rtl="0" eaLnBrk="1" latinLnBrk="0" hangingPunct="1">
      <a:defRPr sz="1900" b="1" kern="1200">
        <a:solidFill>
          <a:schemeClr val="bg1"/>
        </a:solidFill>
        <a:latin typeface="Arial" charset="0"/>
        <a:ea typeface="+mn-ea"/>
        <a:cs typeface="Times New Roman" pitchFamily="18" charset="0"/>
      </a:defRPr>
    </a:lvl8pPr>
    <a:lvl9pPr marL="3657600" algn="l" defTabSz="914400" rtl="0" eaLnBrk="1" latinLnBrk="0" hangingPunct="1">
      <a:defRPr sz="1900" b="1" kern="1200">
        <a:solidFill>
          <a:schemeClr val="bg1"/>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4319">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FF9900"/>
    <a:srgbClr val="FEB954"/>
    <a:srgbClr val="BDA80F"/>
    <a:srgbClr val="004376"/>
    <a:srgbClr val="D3513B"/>
    <a:srgbClr val="3A8C7E"/>
    <a:srgbClr val="57B9A9"/>
    <a:srgbClr val="FDFFF3"/>
    <a:srgbClr val="7C84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84" autoAdjust="0"/>
    <p:restoredTop sz="99806" autoAdjust="0"/>
  </p:normalViewPr>
  <p:slideViewPr>
    <p:cSldViewPr snapToGrid="0">
      <p:cViewPr varScale="1">
        <p:scale>
          <a:sx n="124" d="100"/>
          <a:sy n="124" d="100"/>
        </p:scale>
        <p:origin x="822" y="102"/>
      </p:cViewPr>
      <p:guideLst>
        <p:guide orient="horz" pos="4319"/>
        <p:guide pos="2880"/>
      </p:guideLst>
    </p:cSldViewPr>
  </p:slideViewPr>
  <p:outlineViewPr>
    <p:cViewPr>
      <p:scale>
        <a:sx n="75" d="100"/>
        <a:sy n="75" d="100"/>
      </p:scale>
      <p:origin x="0" y="0"/>
    </p:cViewPr>
  </p:outlineViewPr>
  <p:notesTextViewPr>
    <p:cViewPr>
      <p:scale>
        <a:sx n="100" d="100"/>
        <a:sy n="100" d="100"/>
      </p:scale>
      <p:origin x="0" y="0"/>
    </p:cViewPr>
  </p:notesTextViewPr>
  <p:sorterViewPr>
    <p:cViewPr varScale="1">
      <p:scale>
        <a:sx n="1" d="1"/>
        <a:sy n="1" d="1"/>
      </p:scale>
      <p:origin x="0" y="1074"/>
    </p:cViewPr>
  </p:sorterViewPr>
  <p:notesViewPr>
    <p:cSldViewPr snapToGrid="0">
      <p:cViewPr>
        <p:scale>
          <a:sx n="120" d="100"/>
          <a:sy n="120" d="100"/>
        </p:scale>
        <p:origin x="1368" y="-1680"/>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0"/>
            <a:ext cx="3076702" cy="511565"/>
          </a:xfrm>
          <a:prstGeom prst="rect">
            <a:avLst/>
          </a:prstGeom>
          <a:noFill/>
          <a:ln w="9525">
            <a:noFill/>
            <a:miter lim="800000"/>
            <a:headEnd/>
            <a:tailEnd/>
          </a:ln>
          <a:effectLst/>
        </p:spPr>
        <p:txBody>
          <a:bodyPr vert="horz" wrap="square" lIns="99005" tIns="49502" rIns="99005" bIns="49502" numCol="1" anchor="t" anchorCtr="0" compatLnSpc="1">
            <a:prstTxWarp prst="textNoShape">
              <a:avLst/>
            </a:prstTxWarp>
          </a:bodyPr>
          <a:lstStyle>
            <a:lvl1pPr algn="l" defTabSz="989516">
              <a:defRPr sz="1400" b="0">
                <a:solidFill>
                  <a:schemeClr val="tx1"/>
                </a:solidFill>
                <a:effectLst/>
                <a:latin typeface="Times New Roman" pitchFamily="18" charset="0"/>
              </a:defRPr>
            </a:lvl1pPr>
          </a:lstStyle>
          <a:p>
            <a:pPr>
              <a:defRPr/>
            </a:pPr>
            <a:endParaRPr lang="it-IT"/>
          </a:p>
        </p:txBody>
      </p:sp>
      <p:sp>
        <p:nvSpPr>
          <p:cNvPr id="14339" name="Rectangle 3"/>
          <p:cNvSpPr>
            <a:spLocks noGrp="1" noChangeArrowheads="1"/>
          </p:cNvSpPr>
          <p:nvPr>
            <p:ph type="dt" sz="quarter" idx="1"/>
          </p:nvPr>
        </p:nvSpPr>
        <p:spPr bwMode="auto">
          <a:xfrm>
            <a:off x="4022602" y="0"/>
            <a:ext cx="3076701" cy="511565"/>
          </a:xfrm>
          <a:prstGeom prst="rect">
            <a:avLst/>
          </a:prstGeom>
          <a:noFill/>
          <a:ln w="9525">
            <a:noFill/>
            <a:miter lim="800000"/>
            <a:headEnd/>
            <a:tailEnd/>
          </a:ln>
          <a:effectLst/>
        </p:spPr>
        <p:txBody>
          <a:bodyPr vert="horz" wrap="square" lIns="99005" tIns="49502" rIns="99005" bIns="49502" numCol="1" anchor="t" anchorCtr="0" compatLnSpc="1">
            <a:prstTxWarp prst="textNoShape">
              <a:avLst/>
            </a:prstTxWarp>
          </a:bodyPr>
          <a:lstStyle>
            <a:lvl1pPr algn="r" defTabSz="989516">
              <a:defRPr sz="1400" b="0">
                <a:solidFill>
                  <a:schemeClr val="tx1"/>
                </a:solidFill>
                <a:effectLst/>
                <a:latin typeface="Times New Roman" pitchFamily="18" charset="0"/>
              </a:defRPr>
            </a:lvl1pPr>
          </a:lstStyle>
          <a:p>
            <a:pPr>
              <a:defRPr/>
            </a:pPr>
            <a:endParaRPr lang="it-IT"/>
          </a:p>
        </p:txBody>
      </p:sp>
      <p:sp>
        <p:nvSpPr>
          <p:cNvPr id="14340" name="Rectangle 4"/>
          <p:cNvSpPr>
            <a:spLocks noGrp="1" noChangeArrowheads="1"/>
          </p:cNvSpPr>
          <p:nvPr>
            <p:ph type="ftr" sz="quarter" idx="2"/>
          </p:nvPr>
        </p:nvSpPr>
        <p:spPr bwMode="auto">
          <a:xfrm>
            <a:off x="1" y="9723050"/>
            <a:ext cx="3076702" cy="511565"/>
          </a:xfrm>
          <a:prstGeom prst="rect">
            <a:avLst/>
          </a:prstGeom>
          <a:noFill/>
          <a:ln w="9525">
            <a:noFill/>
            <a:miter lim="800000"/>
            <a:headEnd/>
            <a:tailEnd/>
          </a:ln>
          <a:effectLst/>
        </p:spPr>
        <p:txBody>
          <a:bodyPr vert="horz" wrap="square" lIns="99005" tIns="49502" rIns="99005" bIns="49502" numCol="1" anchor="b" anchorCtr="0" compatLnSpc="1">
            <a:prstTxWarp prst="textNoShape">
              <a:avLst/>
            </a:prstTxWarp>
          </a:bodyPr>
          <a:lstStyle>
            <a:lvl1pPr algn="l" defTabSz="989516">
              <a:defRPr sz="1400" b="0">
                <a:solidFill>
                  <a:schemeClr val="tx1"/>
                </a:solidFill>
                <a:effectLst/>
                <a:latin typeface="Times New Roman" pitchFamily="18" charset="0"/>
              </a:defRPr>
            </a:lvl1pPr>
          </a:lstStyle>
          <a:p>
            <a:pPr>
              <a:defRPr/>
            </a:pPr>
            <a:endParaRPr lang="it-IT"/>
          </a:p>
        </p:txBody>
      </p:sp>
      <p:sp>
        <p:nvSpPr>
          <p:cNvPr id="14341" name="Rectangle 5"/>
          <p:cNvSpPr>
            <a:spLocks noGrp="1" noChangeArrowheads="1"/>
          </p:cNvSpPr>
          <p:nvPr>
            <p:ph type="sldNum" sz="quarter" idx="3"/>
          </p:nvPr>
        </p:nvSpPr>
        <p:spPr bwMode="auto">
          <a:xfrm>
            <a:off x="4022602" y="9723050"/>
            <a:ext cx="3076701" cy="511565"/>
          </a:xfrm>
          <a:prstGeom prst="rect">
            <a:avLst/>
          </a:prstGeom>
          <a:noFill/>
          <a:ln w="9525">
            <a:noFill/>
            <a:miter lim="800000"/>
            <a:headEnd/>
            <a:tailEnd/>
          </a:ln>
          <a:effectLst/>
        </p:spPr>
        <p:txBody>
          <a:bodyPr vert="horz" wrap="square" lIns="99005" tIns="49502" rIns="99005" bIns="49502" numCol="1" anchor="b" anchorCtr="0" compatLnSpc="1">
            <a:prstTxWarp prst="textNoShape">
              <a:avLst/>
            </a:prstTxWarp>
          </a:bodyPr>
          <a:lstStyle>
            <a:lvl1pPr algn="r" defTabSz="989516">
              <a:defRPr sz="1400" b="0">
                <a:solidFill>
                  <a:schemeClr val="tx1"/>
                </a:solidFill>
                <a:effectLst/>
                <a:latin typeface="Times New Roman" pitchFamily="18" charset="0"/>
              </a:defRPr>
            </a:lvl1pPr>
          </a:lstStyle>
          <a:p>
            <a:pPr>
              <a:defRPr/>
            </a:pPr>
            <a:fld id="{AFCA3577-5E5D-4ECE-85C1-77F6E7C02BF4}" type="slidenum">
              <a:rPr lang="it-IT"/>
              <a:pPr>
                <a:defRPr/>
              </a:pPr>
              <a:t>‹#›</a:t>
            </a:fld>
            <a:endParaRPr lang="it-IT"/>
          </a:p>
        </p:txBody>
      </p:sp>
    </p:spTree>
    <p:extLst>
      <p:ext uri="{BB962C8B-B14F-4D97-AF65-F5344CB8AC3E}">
        <p14:creationId xmlns:p14="http://schemas.microsoft.com/office/powerpoint/2010/main" val="37054696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Rectangle 2"/>
          <p:cNvSpPr>
            <a:spLocks noGrp="1" noChangeArrowheads="1"/>
          </p:cNvSpPr>
          <p:nvPr>
            <p:ph type="hdr" sz="quarter"/>
          </p:nvPr>
        </p:nvSpPr>
        <p:spPr bwMode="auto">
          <a:xfrm>
            <a:off x="4" y="2"/>
            <a:ext cx="3117386" cy="473363"/>
          </a:xfrm>
          <a:prstGeom prst="rect">
            <a:avLst/>
          </a:prstGeom>
          <a:noFill/>
          <a:ln w="9525">
            <a:noFill/>
            <a:miter lim="800000"/>
            <a:headEnd/>
            <a:tailEnd/>
          </a:ln>
          <a:effectLst/>
        </p:spPr>
        <p:txBody>
          <a:bodyPr vert="horz" wrap="square" lIns="95307" tIns="47654" rIns="95307" bIns="47654" numCol="1" anchor="t" anchorCtr="0" compatLnSpc="1">
            <a:prstTxWarp prst="textNoShape">
              <a:avLst/>
            </a:prstTxWarp>
          </a:bodyPr>
          <a:lstStyle>
            <a:lvl1pPr algn="l" defTabSz="952681">
              <a:defRPr sz="1400" dirty="0">
                <a:effectLst>
                  <a:outerShdw blurRad="38100" dist="38100" dir="2700000" algn="tl">
                    <a:srgbClr val="C0C0C0"/>
                  </a:outerShdw>
                </a:effectLst>
                <a:latin typeface="Calibri" pitchFamily="34" charset="0"/>
              </a:defRPr>
            </a:lvl1pPr>
          </a:lstStyle>
          <a:p>
            <a:pPr>
              <a:defRPr/>
            </a:pPr>
            <a:endParaRPr lang="it-IT"/>
          </a:p>
        </p:txBody>
      </p:sp>
      <p:sp>
        <p:nvSpPr>
          <p:cNvPr id="206851" name="Rectangle 3"/>
          <p:cNvSpPr>
            <a:spLocks noGrp="1" noChangeArrowheads="1"/>
          </p:cNvSpPr>
          <p:nvPr>
            <p:ph type="dt" idx="1"/>
          </p:nvPr>
        </p:nvSpPr>
        <p:spPr bwMode="auto">
          <a:xfrm>
            <a:off x="3995478" y="2"/>
            <a:ext cx="3117385" cy="473363"/>
          </a:xfrm>
          <a:prstGeom prst="rect">
            <a:avLst/>
          </a:prstGeom>
          <a:noFill/>
          <a:ln w="9525">
            <a:noFill/>
            <a:miter lim="800000"/>
            <a:headEnd/>
            <a:tailEnd/>
          </a:ln>
          <a:effectLst/>
        </p:spPr>
        <p:txBody>
          <a:bodyPr vert="horz" wrap="square" lIns="95307" tIns="47654" rIns="95307" bIns="47654" numCol="1" anchor="t" anchorCtr="0" compatLnSpc="1">
            <a:prstTxWarp prst="textNoShape">
              <a:avLst/>
            </a:prstTxWarp>
          </a:bodyPr>
          <a:lstStyle>
            <a:lvl1pPr algn="r" defTabSz="952681">
              <a:defRPr sz="1400" dirty="0">
                <a:effectLst>
                  <a:outerShdw blurRad="38100" dist="38100" dir="2700000" algn="tl">
                    <a:srgbClr val="C0C0C0"/>
                  </a:outerShdw>
                </a:effectLst>
                <a:latin typeface="Calibri" pitchFamily="34" charset="0"/>
              </a:defRPr>
            </a:lvl1pPr>
          </a:lstStyle>
          <a:p>
            <a:pPr>
              <a:defRPr/>
            </a:pPr>
            <a:endParaRPr lang="it-IT"/>
          </a:p>
        </p:txBody>
      </p:sp>
      <p:sp>
        <p:nvSpPr>
          <p:cNvPr id="21508" name="Rectangle 4"/>
          <p:cNvSpPr>
            <a:spLocks noGrp="1" noRot="1" noChangeAspect="1" noChangeArrowheads="1" noTextEdit="1"/>
          </p:cNvSpPr>
          <p:nvPr>
            <p:ph type="sldImg" idx="2"/>
          </p:nvPr>
        </p:nvSpPr>
        <p:spPr bwMode="auto">
          <a:xfrm>
            <a:off x="1022350" y="788988"/>
            <a:ext cx="5065713" cy="3798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3" name="Rectangle 5"/>
          <p:cNvSpPr>
            <a:spLocks noGrp="1" noChangeArrowheads="1"/>
          </p:cNvSpPr>
          <p:nvPr>
            <p:ph type="body" sz="quarter" idx="3"/>
          </p:nvPr>
        </p:nvSpPr>
        <p:spPr bwMode="auto">
          <a:xfrm>
            <a:off x="957765" y="4826645"/>
            <a:ext cx="5197339" cy="4670518"/>
          </a:xfrm>
          <a:prstGeom prst="rect">
            <a:avLst/>
          </a:prstGeom>
          <a:noFill/>
          <a:ln w="9525">
            <a:noFill/>
            <a:miter lim="800000"/>
            <a:headEnd/>
            <a:tailEnd/>
          </a:ln>
          <a:effectLst/>
        </p:spPr>
        <p:txBody>
          <a:bodyPr vert="horz" wrap="square" lIns="95307" tIns="47654" rIns="95307" bIns="47654"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206854" name="Rectangle 6"/>
          <p:cNvSpPr>
            <a:spLocks noGrp="1" noChangeArrowheads="1"/>
          </p:cNvSpPr>
          <p:nvPr>
            <p:ph type="ftr" sz="quarter" idx="4"/>
          </p:nvPr>
        </p:nvSpPr>
        <p:spPr bwMode="auto">
          <a:xfrm>
            <a:off x="4" y="9733017"/>
            <a:ext cx="3117386" cy="475025"/>
          </a:xfrm>
          <a:prstGeom prst="rect">
            <a:avLst/>
          </a:prstGeom>
          <a:noFill/>
          <a:ln w="9525">
            <a:noFill/>
            <a:miter lim="800000"/>
            <a:headEnd/>
            <a:tailEnd/>
          </a:ln>
          <a:effectLst/>
        </p:spPr>
        <p:txBody>
          <a:bodyPr vert="horz" wrap="square" lIns="95307" tIns="47654" rIns="95307" bIns="47654" numCol="1" anchor="b" anchorCtr="0" compatLnSpc="1">
            <a:prstTxWarp prst="textNoShape">
              <a:avLst/>
            </a:prstTxWarp>
          </a:bodyPr>
          <a:lstStyle>
            <a:lvl1pPr algn="l" defTabSz="952681">
              <a:defRPr sz="1400" dirty="0">
                <a:effectLst>
                  <a:outerShdw blurRad="38100" dist="38100" dir="2700000" algn="tl">
                    <a:srgbClr val="C0C0C0"/>
                  </a:outerShdw>
                </a:effectLst>
                <a:latin typeface="Calibri" pitchFamily="34" charset="0"/>
              </a:defRPr>
            </a:lvl1pPr>
          </a:lstStyle>
          <a:p>
            <a:pPr>
              <a:defRPr/>
            </a:pPr>
            <a:endParaRPr lang="it-IT"/>
          </a:p>
        </p:txBody>
      </p:sp>
      <p:sp>
        <p:nvSpPr>
          <p:cNvPr id="206855" name="Rectangle 7"/>
          <p:cNvSpPr>
            <a:spLocks noGrp="1" noChangeArrowheads="1"/>
          </p:cNvSpPr>
          <p:nvPr>
            <p:ph type="sldNum" sz="quarter" idx="5"/>
          </p:nvPr>
        </p:nvSpPr>
        <p:spPr bwMode="auto">
          <a:xfrm>
            <a:off x="3995478" y="9733017"/>
            <a:ext cx="3117385" cy="475025"/>
          </a:xfrm>
          <a:prstGeom prst="rect">
            <a:avLst/>
          </a:prstGeom>
          <a:noFill/>
          <a:ln w="9525">
            <a:noFill/>
            <a:miter lim="800000"/>
            <a:headEnd/>
            <a:tailEnd/>
          </a:ln>
          <a:effectLst/>
        </p:spPr>
        <p:txBody>
          <a:bodyPr vert="horz" wrap="square" lIns="95307" tIns="47654" rIns="95307" bIns="47654" numCol="1" anchor="b" anchorCtr="0" compatLnSpc="1">
            <a:prstTxWarp prst="textNoShape">
              <a:avLst/>
            </a:prstTxWarp>
          </a:bodyPr>
          <a:lstStyle>
            <a:lvl1pPr algn="r" defTabSz="952681">
              <a:defRPr sz="1400" smtClean="0">
                <a:effectLst>
                  <a:outerShdw blurRad="38100" dist="38100" dir="2700000" algn="tl">
                    <a:srgbClr val="C0C0C0"/>
                  </a:outerShdw>
                </a:effectLst>
                <a:latin typeface="Calibri" pitchFamily="34" charset="0"/>
              </a:defRPr>
            </a:lvl1pPr>
          </a:lstStyle>
          <a:p>
            <a:pPr>
              <a:defRPr/>
            </a:pPr>
            <a:fld id="{1B69EEE2-07F5-4004-AD5B-2EA5E5828DBC}" type="slidenum">
              <a:rPr lang="it-IT"/>
              <a:pPr>
                <a:defRPr/>
              </a:pPr>
              <a:t>‹#›</a:t>
            </a:fld>
            <a:endParaRPr lang="it-IT" dirty="0"/>
          </a:p>
        </p:txBody>
      </p:sp>
    </p:spTree>
    <p:extLst>
      <p:ext uri="{BB962C8B-B14F-4D97-AF65-F5344CB8AC3E}">
        <p14:creationId xmlns:p14="http://schemas.microsoft.com/office/powerpoint/2010/main" val="175433221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EEE2-07F5-4004-AD5B-2EA5E5828DBC}" type="slidenum">
              <a:rPr lang="it-IT" smtClean="0"/>
              <a:pPr>
                <a:defRPr/>
              </a:pPr>
              <a:t>1</a:t>
            </a:fld>
            <a:endParaRPr lang="it-IT" dirty="0"/>
          </a:p>
        </p:txBody>
      </p:sp>
      <p:sp>
        <p:nvSpPr>
          <p:cNvPr id="5" name="4 Altbilgi Yer Tutucusu"/>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3817767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EEE2-07F5-4004-AD5B-2EA5E5828DBC}" type="slidenum">
              <a:rPr lang="it-IT" smtClean="0"/>
              <a:pPr>
                <a:defRPr/>
              </a:pPr>
              <a:t>10</a:t>
            </a:fld>
            <a:endParaRPr lang="it-IT" dirty="0"/>
          </a:p>
        </p:txBody>
      </p:sp>
      <p:sp>
        <p:nvSpPr>
          <p:cNvPr id="5" name="4 Altbilgi Yer Tutucusu"/>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3868301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EEE2-07F5-4004-AD5B-2EA5E5828DBC}" type="slidenum">
              <a:rPr lang="it-IT" smtClean="0"/>
              <a:pPr>
                <a:defRPr/>
              </a:pPr>
              <a:t>11</a:t>
            </a:fld>
            <a:endParaRPr lang="it-IT" dirty="0"/>
          </a:p>
        </p:txBody>
      </p:sp>
      <p:sp>
        <p:nvSpPr>
          <p:cNvPr id="5" name="4 Altbilgi Yer Tutucusu"/>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1566578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EEE2-07F5-4004-AD5B-2EA5E5828DBC}" type="slidenum">
              <a:rPr lang="it-IT" smtClean="0"/>
              <a:pPr>
                <a:defRPr/>
              </a:pPr>
              <a:t>12</a:t>
            </a:fld>
            <a:endParaRPr lang="it-IT" dirty="0"/>
          </a:p>
        </p:txBody>
      </p:sp>
      <p:sp>
        <p:nvSpPr>
          <p:cNvPr id="5" name="4 Altbilgi Yer Tutucusu"/>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581702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EEE2-07F5-4004-AD5B-2EA5E5828DBC}" type="slidenum">
              <a:rPr lang="it-IT" smtClean="0"/>
              <a:pPr>
                <a:defRPr/>
              </a:pPr>
              <a:t>13</a:t>
            </a:fld>
            <a:endParaRPr lang="it-IT" dirty="0"/>
          </a:p>
        </p:txBody>
      </p:sp>
      <p:sp>
        <p:nvSpPr>
          <p:cNvPr id="5" name="4 Altbilgi Yer Tutucusu"/>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683486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EEE2-07F5-4004-AD5B-2EA5E5828DBC}" type="slidenum">
              <a:rPr lang="it-IT" smtClean="0"/>
              <a:pPr>
                <a:defRPr/>
              </a:pPr>
              <a:t>14</a:t>
            </a:fld>
            <a:endParaRPr lang="it-IT" dirty="0"/>
          </a:p>
        </p:txBody>
      </p:sp>
      <p:sp>
        <p:nvSpPr>
          <p:cNvPr id="5" name="4 Altbilgi Yer Tutucusu"/>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616568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EEE2-07F5-4004-AD5B-2EA5E5828DBC}" type="slidenum">
              <a:rPr lang="it-IT" smtClean="0"/>
              <a:pPr>
                <a:defRPr/>
              </a:pPr>
              <a:t>15</a:t>
            </a:fld>
            <a:endParaRPr lang="it-IT" dirty="0"/>
          </a:p>
        </p:txBody>
      </p:sp>
      <p:sp>
        <p:nvSpPr>
          <p:cNvPr id="5" name="4 Altbilgi Yer Tutucusu"/>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188436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EEE2-07F5-4004-AD5B-2EA5E5828DBC}" type="slidenum">
              <a:rPr lang="it-IT" smtClean="0"/>
              <a:pPr>
                <a:defRPr/>
              </a:pPr>
              <a:t>16</a:t>
            </a:fld>
            <a:endParaRPr lang="it-IT" dirty="0"/>
          </a:p>
        </p:txBody>
      </p:sp>
      <p:sp>
        <p:nvSpPr>
          <p:cNvPr id="5" name="4 Altbilgi Yer Tutucusu"/>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693882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EEE2-07F5-4004-AD5B-2EA5E5828DBC}" type="slidenum">
              <a:rPr lang="it-IT" smtClean="0"/>
              <a:pPr>
                <a:defRPr/>
              </a:pPr>
              <a:t>17</a:t>
            </a:fld>
            <a:endParaRPr lang="it-IT" dirty="0"/>
          </a:p>
        </p:txBody>
      </p:sp>
      <p:sp>
        <p:nvSpPr>
          <p:cNvPr id="5" name="4 Altbilgi Yer Tutucusu"/>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232207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EEE2-07F5-4004-AD5B-2EA5E5828DBC}" type="slidenum">
              <a:rPr lang="it-IT" smtClean="0"/>
              <a:pPr>
                <a:defRPr/>
              </a:pPr>
              <a:t>18</a:t>
            </a:fld>
            <a:endParaRPr lang="it-IT" dirty="0"/>
          </a:p>
        </p:txBody>
      </p:sp>
      <p:sp>
        <p:nvSpPr>
          <p:cNvPr id="5" name="4 Altbilgi Yer Tutucusu"/>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2047340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EEE2-07F5-4004-AD5B-2EA5E5828DBC}" type="slidenum">
              <a:rPr lang="it-IT" smtClean="0"/>
              <a:pPr>
                <a:defRPr/>
              </a:pPr>
              <a:t>19</a:t>
            </a:fld>
            <a:endParaRPr lang="it-IT" dirty="0"/>
          </a:p>
        </p:txBody>
      </p:sp>
      <p:sp>
        <p:nvSpPr>
          <p:cNvPr id="5" name="4 Altbilgi Yer Tutucusu"/>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1204635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EEE2-07F5-4004-AD5B-2EA5E5828DBC}" type="slidenum">
              <a:rPr lang="it-IT" smtClean="0"/>
              <a:pPr>
                <a:defRPr/>
              </a:pPr>
              <a:t>2</a:t>
            </a:fld>
            <a:endParaRPr lang="it-IT" dirty="0"/>
          </a:p>
        </p:txBody>
      </p:sp>
      <p:sp>
        <p:nvSpPr>
          <p:cNvPr id="5" name="4 Altbilgi Yer Tutucusu"/>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465252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EEE2-07F5-4004-AD5B-2EA5E5828DBC}" type="slidenum">
              <a:rPr lang="it-IT" smtClean="0"/>
              <a:pPr>
                <a:defRPr/>
              </a:pPr>
              <a:t>20</a:t>
            </a:fld>
            <a:endParaRPr lang="it-IT" dirty="0"/>
          </a:p>
        </p:txBody>
      </p:sp>
      <p:sp>
        <p:nvSpPr>
          <p:cNvPr id="5" name="4 Altbilgi Yer Tutucusu"/>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2124696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EEE2-07F5-4004-AD5B-2EA5E5828DBC}" type="slidenum">
              <a:rPr lang="it-IT" smtClean="0"/>
              <a:pPr>
                <a:defRPr/>
              </a:pPr>
              <a:t>21</a:t>
            </a:fld>
            <a:endParaRPr lang="it-IT" dirty="0"/>
          </a:p>
        </p:txBody>
      </p:sp>
      <p:sp>
        <p:nvSpPr>
          <p:cNvPr id="5" name="4 Altbilgi Yer Tutucusu"/>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588392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EEE2-07F5-4004-AD5B-2EA5E5828DBC}" type="slidenum">
              <a:rPr lang="it-IT" smtClean="0"/>
              <a:pPr>
                <a:defRPr/>
              </a:pPr>
              <a:t>22</a:t>
            </a:fld>
            <a:endParaRPr lang="it-IT" dirty="0"/>
          </a:p>
        </p:txBody>
      </p:sp>
      <p:sp>
        <p:nvSpPr>
          <p:cNvPr id="5" name="4 Altbilgi Yer Tutucusu"/>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280547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EEE2-07F5-4004-AD5B-2EA5E5828DBC}" type="slidenum">
              <a:rPr lang="it-IT" smtClean="0"/>
              <a:pPr>
                <a:defRPr/>
              </a:pPr>
              <a:t>23</a:t>
            </a:fld>
            <a:endParaRPr lang="it-IT" dirty="0"/>
          </a:p>
        </p:txBody>
      </p:sp>
      <p:sp>
        <p:nvSpPr>
          <p:cNvPr id="5" name="4 Altbilgi Yer Tutucusu"/>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406743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EEE2-07F5-4004-AD5B-2EA5E5828DBC}" type="slidenum">
              <a:rPr lang="it-IT" smtClean="0"/>
              <a:pPr>
                <a:defRPr/>
              </a:pPr>
              <a:t>24</a:t>
            </a:fld>
            <a:endParaRPr lang="it-IT" dirty="0"/>
          </a:p>
        </p:txBody>
      </p:sp>
      <p:sp>
        <p:nvSpPr>
          <p:cNvPr id="5" name="4 Altbilgi Yer Tutucusu"/>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2282499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EEE2-07F5-4004-AD5B-2EA5E5828DBC}" type="slidenum">
              <a:rPr lang="it-IT" smtClean="0"/>
              <a:pPr>
                <a:defRPr/>
              </a:pPr>
              <a:t>25</a:t>
            </a:fld>
            <a:endParaRPr lang="it-IT" dirty="0"/>
          </a:p>
        </p:txBody>
      </p:sp>
      <p:sp>
        <p:nvSpPr>
          <p:cNvPr id="5" name="4 Altbilgi Yer Tutucusu"/>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131127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EEE2-07F5-4004-AD5B-2EA5E5828DBC}" type="slidenum">
              <a:rPr lang="it-IT" smtClean="0"/>
              <a:pPr>
                <a:defRPr/>
              </a:pPr>
              <a:t>26</a:t>
            </a:fld>
            <a:endParaRPr lang="it-IT" dirty="0"/>
          </a:p>
        </p:txBody>
      </p:sp>
      <p:sp>
        <p:nvSpPr>
          <p:cNvPr id="5" name="4 Altbilgi Yer Tutucusu"/>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3620040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EEE2-07F5-4004-AD5B-2EA5E5828DBC}" type="slidenum">
              <a:rPr lang="it-IT" smtClean="0"/>
              <a:pPr>
                <a:defRPr/>
              </a:pPr>
              <a:t>27</a:t>
            </a:fld>
            <a:endParaRPr lang="it-IT" dirty="0"/>
          </a:p>
        </p:txBody>
      </p:sp>
      <p:sp>
        <p:nvSpPr>
          <p:cNvPr id="5" name="4 Altbilgi Yer Tutucusu"/>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2215573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EEE2-07F5-4004-AD5B-2EA5E5828DBC}" type="slidenum">
              <a:rPr lang="it-IT" smtClean="0"/>
              <a:pPr>
                <a:defRPr/>
              </a:pPr>
              <a:t>28</a:t>
            </a:fld>
            <a:endParaRPr lang="it-IT" dirty="0"/>
          </a:p>
        </p:txBody>
      </p:sp>
      <p:sp>
        <p:nvSpPr>
          <p:cNvPr id="5" name="4 Altbilgi Yer Tutucusu"/>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1424856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EEE2-07F5-4004-AD5B-2EA5E5828DBC}" type="slidenum">
              <a:rPr lang="it-IT" smtClean="0"/>
              <a:pPr>
                <a:defRPr/>
              </a:pPr>
              <a:t>29</a:t>
            </a:fld>
            <a:endParaRPr lang="it-IT" dirty="0"/>
          </a:p>
        </p:txBody>
      </p:sp>
      <p:sp>
        <p:nvSpPr>
          <p:cNvPr id="5" name="4 Altbilgi Yer Tutucusu"/>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15538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EEE2-07F5-4004-AD5B-2EA5E5828DBC}" type="slidenum">
              <a:rPr lang="it-IT" smtClean="0"/>
              <a:pPr>
                <a:defRPr/>
              </a:pPr>
              <a:t>3</a:t>
            </a:fld>
            <a:endParaRPr lang="it-IT" dirty="0"/>
          </a:p>
        </p:txBody>
      </p:sp>
      <p:sp>
        <p:nvSpPr>
          <p:cNvPr id="5" name="4 Altbilgi Yer Tutucusu"/>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686842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EEE2-07F5-4004-AD5B-2EA5E5828DBC}" type="slidenum">
              <a:rPr lang="it-IT" smtClean="0"/>
              <a:pPr>
                <a:defRPr/>
              </a:pPr>
              <a:t>4</a:t>
            </a:fld>
            <a:endParaRPr lang="it-IT" dirty="0"/>
          </a:p>
        </p:txBody>
      </p:sp>
      <p:sp>
        <p:nvSpPr>
          <p:cNvPr id="5" name="4 Altbilgi Yer Tutucusu"/>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4272877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EEE2-07F5-4004-AD5B-2EA5E5828DBC}" type="slidenum">
              <a:rPr lang="it-IT" smtClean="0"/>
              <a:pPr>
                <a:defRPr/>
              </a:pPr>
              <a:t>5</a:t>
            </a:fld>
            <a:endParaRPr lang="it-IT" dirty="0"/>
          </a:p>
        </p:txBody>
      </p:sp>
      <p:sp>
        <p:nvSpPr>
          <p:cNvPr id="5" name="4 Altbilgi Yer Tutucusu"/>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1876554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EEE2-07F5-4004-AD5B-2EA5E5828DBC}" type="slidenum">
              <a:rPr lang="it-IT" smtClean="0"/>
              <a:pPr>
                <a:defRPr/>
              </a:pPr>
              <a:t>6</a:t>
            </a:fld>
            <a:endParaRPr lang="it-IT" dirty="0"/>
          </a:p>
        </p:txBody>
      </p:sp>
      <p:sp>
        <p:nvSpPr>
          <p:cNvPr id="5" name="4 Altbilgi Yer Tutucusu"/>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3637517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EEE2-07F5-4004-AD5B-2EA5E5828DBC}" type="slidenum">
              <a:rPr lang="it-IT" smtClean="0"/>
              <a:pPr>
                <a:defRPr/>
              </a:pPr>
              <a:t>7</a:t>
            </a:fld>
            <a:endParaRPr lang="it-IT" dirty="0"/>
          </a:p>
        </p:txBody>
      </p:sp>
      <p:sp>
        <p:nvSpPr>
          <p:cNvPr id="5" name="4 Altbilgi Yer Tutucusu"/>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429184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EEE2-07F5-4004-AD5B-2EA5E5828DBC}" type="slidenum">
              <a:rPr lang="it-IT" smtClean="0"/>
              <a:pPr>
                <a:defRPr/>
              </a:pPr>
              <a:t>8</a:t>
            </a:fld>
            <a:endParaRPr lang="it-IT" dirty="0"/>
          </a:p>
        </p:txBody>
      </p:sp>
      <p:sp>
        <p:nvSpPr>
          <p:cNvPr id="5" name="4 Altbilgi Yer Tutucusu"/>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2181494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EEE2-07F5-4004-AD5B-2EA5E5828DBC}" type="slidenum">
              <a:rPr lang="it-IT" smtClean="0"/>
              <a:pPr>
                <a:defRPr/>
              </a:pPr>
              <a:t>9</a:t>
            </a:fld>
            <a:endParaRPr lang="it-IT" dirty="0"/>
          </a:p>
        </p:txBody>
      </p:sp>
      <p:sp>
        <p:nvSpPr>
          <p:cNvPr id="5" name="4 Altbilgi Yer Tutucusu"/>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1772423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518618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7012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440207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741835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2106917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653862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417902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678430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olo e contenuto">
    <p:spTree>
      <p:nvGrpSpPr>
        <p:cNvPr id="1" name=""/>
        <p:cNvGrpSpPr/>
        <p:nvPr/>
      </p:nvGrpSpPr>
      <p:grpSpPr>
        <a:xfrm>
          <a:off x="0" y="0"/>
          <a:ext cx="0" cy="0"/>
          <a:chOff x="0" y="0"/>
          <a:chExt cx="0" cy="0"/>
        </a:xfrm>
      </p:grpSpPr>
      <p:sp>
        <p:nvSpPr>
          <p:cNvPr id="14" name="Rettangolo 13"/>
          <p:cNvSpPr/>
          <p:nvPr userDrawn="1"/>
        </p:nvSpPr>
        <p:spPr bwMode="auto">
          <a:xfrm>
            <a:off x="1" y="0"/>
            <a:ext cx="9144000" cy="6858000"/>
          </a:xfrm>
          <a:prstGeom prst="rect">
            <a:avLst/>
          </a:prstGeom>
          <a:solidFill>
            <a:srgbClr val="FDFFF3"/>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900" b="1" i="0" u="none" strike="noStrike" cap="none" normalizeH="0" baseline="0">
              <a:ln>
                <a:noFill/>
              </a:ln>
              <a:solidFill>
                <a:schemeClr val="bg1"/>
              </a:solidFill>
              <a:effectLst>
                <a:outerShdw blurRad="38100" dist="38100" dir="2700000" algn="tl">
                  <a:srgbClr val="000000">
                    <a:alpha val="43137"/>
                  </a:srgbClr>
                </a:outerShdw>
              </a:effectLst>
              <a:latin typeface="Arial" charset="0"/>
              <a:cs typeface="Times New Roman" pitchFamily="18" charset="0"/>
            </a:endParaRPr>
          </a:p>
        </p:txBody>
      </p:sp>
      <p:sp>
        <p:nvSpPr>
          <p:cNvPr id="4" name="Rettangolo 3"/>
          <p:cNvSpPr/>
          <p:nvPr userDrawn="1"/>
        </p:nvSpPr>
        <p:spPr bwMode="auto">
          <a:xfrm>
            <a:off x="0" y="5838825"/>
            <a:ext cx="9144000" cy="838200"/>
          </a:xfrm>
          <a:prstGeom prst="rect">
            <a:avLst/>
          </a:prstGeom>
          <a:solidFill>
            <a:srgbClr val="FEB95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900" b="1" i="0" u="none" strike="noStrike" cap="none" normalizeH="0" baseline="0">
              <a:ln>
                <a:noFill/>
              </a:ln>
              <a:solidFill>
                <a:schemeClr val="bg1"/>
              </a:solidFill>
              <a:effectLst>
                <a:outerShdw blurRad="38100" dist="38100" dir="2700000" algn="tl">
                  <a:srgbClr val="000000">
                    <a:alpha val="43137"/>
                  </a:srgbClr>
                </a:outerShdw>
              </a:effectLst>
              <a:latin typeface="Arial" charset="0"/>
              <a:cs typeface="Times New Roman" pitchFamily="18" charset="0"/>
            </a:endParaRPr>
          </a:p>
        </p:txBody>
      </p:sp>
      <p:sp>
        <p:nvSpPr>
          <p:cNvPr id="9" name="Rettangolo 8"/>
          <p:cNvSpPr/>
          <p:nvPr userDrawn="1"/>
        </p:nvSpPr>
        <p:spPr bwMode="auto">
          <a:xfrm>
            <a:off x="1" y="6572250"/>
            <a:ext cx="9144000" cy="285750"/>
          </a:xfrm>
          <a:prstGeom prst="rect">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900" b="1" i="0" u="none" strike="noStrike" cap="none" normalizeH="0" baseline="0">
              <a:ln>
                <a:noFill/>
              </a:ln>
              <a:solidFill>
                <a:schemeClr val="bg1"/>
              </a:solidFill>
              <a:effectLst>
                <a:outerShdw blurRad="38100" dist="38100" dir="2700000" algn="tl">
                  <a:srgbClr val="000000">
                    <a:alpha val="43137"/>
                  </a:srgbClr>
                </a:outerShdw>
              </a:effectLst>
              <a:latin typeface="Arial" charset="0"/>
              <a:cs typeface="Times New Roman" pitchFamily="18" charset="0"/>
            </a:endParaRPr>
          </a:p>
        </p:txBody>
      </p:sp>
      <p:sp>
        <p:nvSpPr>
          <p:cNvPr id="10" name="Rettangolo 9"/>
          <p:cNvSpPr/>
          <p:nvPr userDrawn="1"/>
        </p:nvSpPr>
        <p:spPr bwMode="auto">
          <a:xfrm>
            <a:off x="1" y="0"/>
            <a:ext cx="9144000" cy="409575"/>
          </a:xfrm>
          <a:prstGeom prst="rect">
            <a:avLst/>
          </a:prstGeom>
          <a:solidFill>
            <a:srgbClr val="FEB95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900" b="1" i="0" u="none" strike="noStrike" cap="none" normalizeH="0" baseline="0">
              <a:ln>
                <a:noFill/>
              </a:ln>
              <a:solidFill>
                <a:schemeClr val="bg1"/>
              </a:solidFill>
              <a:effectLst>
                <a:outerShdw blurRad="38100" dist="38100" dir="2700000" algn="tl">
                  <a:srgbClr val="000000">
                    <a:alpha val="43137"/>
                  </a:srgbClr>
                </a:outerShdw>
              </a:effectLst>
              <a:latin typeface="Arial" charset="0"/>
              <a:cs typeface="Times New Roman" pitchFamily="18" charset="0"/>
            </a:endParaRPr>
          </a:p>
        </p:txBody>
      </p:sp>
      <p:pic>
        <p:nvPicPr>
          <p:cNvPr id="11" name="Immagine 10"/>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3701101" y="643815"/>
            <a:ext cx="1741798" cy="535989"/>
          </a:xfrm>
          <a:prstGeom prst="rect">
            <a:avLst/>
          </a:prstGeom>
        </p:spPr>
      </p:pic>
      <p:sp>
        <p:nvSpPr>
          <p:cNvPr id="13" name="Rettangolo 12"/>
          <p:cNvSpPr/>
          <p:nvPr userDrawn="1"/>
        </p:nvSpPr>
        <p:spPr bwMode="auto">
          <a:xfrm>
            <a:off x="1" y="21347"/>
            <a:ext cx="9144000" cy="285750"/>
          </a:xfrm>
          <a:prstGeom prst="rect">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900" b="1" i="0" u="none" strike="noStrike" cap="none" normalizeH="0" baseline="0">
              <a:ln>
                <a:noFill/>
              </a:ln>
              <a:solidFill>
                <a:schemeClr val="bg1"/>
              </a:solidFill>
              <a:effectLst>
                <a:outerShdw blurRad="38100" dist="38100" dir="2700000" algn="tl">
                  <a:srgbClr val="000000">
                    <a:alpha val="43137"/>
                  </a:srgbClr>
                </a:outerShdw>
              </a:effectLst>
              <a:latin typeface="Arial" charset="0"/>
              <a:cs typeface="Times New Roman" pitchFamily="18" charset="0"/>
            </a:endParaRPr>
          </a:p>
        </p:txBody>
      </p:sp>
      <p:pic>
        <p:nvPicPr>
          <p:cNvPr id="17" name="Immagine 16"/>
          <p:cNvPicPr/>
          <p:nvPr userDrawn="1"/>
        </p:nvPicPr>
        <p:blipFill>
          <a:blip r:embed="rId3" cstate="print">
            <a:extLst>
              <a:ext uri="{28A0092B-C50C-407E-A947-70E740481C1C}">
                <a14:useLocalDpi xmlns:a14="http://schemas.microsoft.com/office/drawing/2010/main" val="0"/>
              </a:ext>
            </a:extLst>
          </a:blip>
          <a:stretch>
            <a:fillRect/>
          </a:stretch>
        </p:blipFill>
        <p:spPr>
          <a:xfrm>
            <a:off x="3138172" y="3202086"/>
            <a:ext cx="2867658" cy="3370164"/>
          </a:xfrm>
          <a:prstGeom prst="rect">
            <a:avLst/>
          </a:prstGeom>
        </p:spPr>
      </p:pic>
    </p:spTree>
    <p:extLst>
      <p:ext uri="{BB962C8B-B14F-4D97-AF65-F5344CB8AC3E}">
        <p14:creationId xmlns:p14="http://schemas.microsoft.com/office/powerpoint/2010/main" val="2726225160"/>
      </p:ext>
    </p:extLst>
  </p:cSld>
  <p:clrMapOvr>
    <a:masterClrMapping/>
  </p:clrMapOvr>
  <p:transition>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831451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844385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351194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449902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796545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31379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374790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204420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1/23/2024</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5503986"/>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658" r:id="rId17"/>
  </p:sldLayoutIdLst>
  <p:transition>
    <p:blinds dir="vert"/>
  </p:transition>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urefen.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hyperlink" Target="http://www.spalinetr.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4.emf"/></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Dikdörtgen"/>
          <p:cNvSpPr/>
          <p:nvPr/>
        </p:nvSpPr>
        <p:spPr>
          <a:xfrm>
            <a:off x="2108719" y="3305662"/>
            <a:ext cx="4494244" cy="1631216"/>
          </a:xfrm>
          <a:prstGeom prst="rect">
            <a:avLst/>
          </a:prstGeom>
        </p:spPr>
        <p:txBody>
          <a:bodyPr wrap="square">
            <a:spAutoFit/>
          </a:bodyPr>
          <a:lstStyle/>
          <a:p>
            <a:pPr>
              <a:spcBef>
                <a:spcPts val="600"/>
              </a:spcBef>
              <a:spcAft>
                <a:spcPts val="600"/>
              </a:spcAft>
              <a:buClr>
                <a:schemeClr val="accent6">
                  <a:lumMod val="75000"/>
                </a:schemeClr>
              </a:buClr>
              <a:tabLst>
                <a:tab pos="2511425" algn="l"/>
              </a:tabLst>
              <a:defRPr/>
            </a:pPr>
            <a:r>
              <a:rPr lang="tr-TR" sz="1200" dirty="0">
                <a:solidFill>
                  <a:schemeClr val="tx1"/>
                </a:solidFill>
                <a:latin typeface="Calibri" pitchFamily="34" charset="0"/>
                <a:cs typeface="Arial" charset="0"/>
              </a:rPr>
              <a:t>BAYINIDR 2 SOKAK NO 62/12 KIZILAY/ANKARA </a:t>
            </a:r>
          </a:p>
          <a:p>
            <a:pPr>
              <a:spcBef>
                <a:spcPts val="600"/>
              </a:spcBef>
              <a:spcAft>
                <a:spcPts val="600"/>
              </a:spcAft>
              <a:buClr>
                <a:schemeClr val="accent6">
                  <a:lumMod val="75000"/>
                </a:schemeClr>
              </a:buClr>
              <a:tabLst>
                <a:tab pos="2511425" algn="l"/>
              </a:tabLst>
              <a:defRPr/>
            </a:pPr>
            <a:r>
              <a:rPr lang="tr-TR" sz="1200" dirty="0">
                <a:solidFill>
                  <a:schemeClr val="tx1"/>
                </a:solidFill>
                <a:latin typeface="Calibri" pitchFamily="34" charset="0"/>
                <a:cs typeface="Arial" charset="0"/>
              </a:rPr>
              <a:t>TEL: +90312 495 75 06/+90533 159 30 65 FAKS: 0312 495 75 07</a:t>
            </a:r>
          </a:p>
          <a:p>
            <a:pPr>
              <a:spcBef>
                <a:spcPts val="600"/>
              </a:spcBef>
              <a:spcAft>
                <a:spcPts val="600"/>
              </a:spcAft>
              <a:buClr>
                <a:schemeClr val="accent6">
                  <a:lumMod val="75000"/>
                </a:schemeClr>
              </a:buClr>
              <a:tabLst>
                <a:tab pos="2511425" algn="l"/>
              </a:tabLst>
              <a:defRPr/>
            </a:pPr>
            <a:r>
              <a:rPr lang="tr-TR" sz="1200" dirty="0">
                <a:solidFill>
                  <a:schemeClr val="tx1"/>
                </a:solidFill>
                <a:latin typeface="Calibri" pitchFamily="34" charset="0"/>
                <a:cs typeface="Arial" charset="0"/>
                <a:hlinkClick r:id="rId3"/>
              </a:rPr>
              <a:t>www.turefen.com</a:t>
            </a:r>
            <a:endParaRPr lang="tr-TR" sz="1200" dirty="0">
              <a:solidFill>
                <a:schemeClr val="tx1"/>
              </a:solidFill>
              <a:latin typeface="Calibri" pitchFamily="34" charset="0"/>
              <a:cs typeface="Arial" charset="0"/>
            </a:endParaRPr>
          </a:p>
          <a:p>
            <a:pPr>
              <a:spcBef>
                <a:spcPts val="600"/>
              </a:spcBef>
              <a:spcAft>
                <a:spcPts val="600"/>
              </a:spcAft>
              <a:buClr>
                <a:schemeClr val="accent6">
                  <a:lumMod val="75000"/>
                </a:schemeClr>
              </a:buClr>
              <a:tabLst>
                <a:tab pos="2511425" algn="l"/>
              </a:tabLst>
              <a:defRPr/>
            </a:pPr>
            <a:r>
              <a:rPr lang="tr-TR" sz="1200" dirty="0">
                <a:solidFill>
                  <a:schemeClr val="tx1"/>
                </a:solidFill>
                <a:latin typeface="Calibri" pitchFamily="34" charset="0"/>
                <a:cs typeface="Arial" charset="0"/>
                <a:hlinkClick r:id="rId4"/>
              </a:rPr>
              <a:t>www.spalinetr.com</a:t>
            </a:r>
            <a:r>
              <a:rPr lang="tr-TR" sz="1200" dirty="0">
                <a:solidFill>
                  <a:schemeClr val="tx1"/>
                </a:solidFill>
                <a:latin typeface="Calibri" pitchFamily="34" charset="0"/>
                <a:cs typeface="Arial" charset="0"/>
              </a:rPr>
              <a:t> </a:t>
            </a:r>
          </a:p>
          <a:p>
            <a:pPr>
              <a:spcBef>
                <a:spcPts val="600"/>
              </a:spcBef>
              <a:spcAft>
                <a:spcPts val="600"/>
              </a:spcAft>
              <a:buClr>
                <a:schemeClr val="accent6">
                  <a:lumMod val="75000"/>
                </a:schemeClr>
              </a:buClr>
              <a:tabLst>
                <a:tab pos="2511425" algn="l"/>
              </a:tabLst>
              <a:defRPr/>
            </a:pPr>
            <a:endParaRPr lang="it-IT" sz="1200" dirty="0">
              <a:solidFill>
                <a:schemeClr val="tx1"/>
              </a:solidFill>
              <a:latin typeface="Calibri" pitchFamily="34" charset="0"/>
              <a:cs typeface="Arial" charset="0"/>
            </a:endParaRPr>
          </a:p>
        </p:txBody>
      </p:sp>
      <p:sp>
        <p:nvSpPr>
          <p:cNvPr id="4" name="3 Dikdörtgen"/>
          <p:cNvSpPr/>
          <p:nvPr/>
        </p:nvSpPr>
        <p:spPr>
          <a:xfrm>
            <a:off x="544286" y="771457"/>
            <a:ext cx="7290318" cy="2123658"/>
          </a:xfrm>
          <a:prstGeom prst="rect">
            <a:avLst/>
          </a:prstGeom>
        </p:spPr>
        <p:txBody>
          <a:bodyPr wrap="square">
            <a:spAutoFit/>
          </a:bodyPr>
          <a:lstStyle/>
          <a:p>
            <a:pPr lvl="0" fontAlgn="auto">
              <a:spcAft>
                <a:spcPts val="0"/>
              </a:spcAft>
              <a:defRPr/>
            </a:pPr>
            <a:endParaRPr lang="tr-TR" sz="3200" dirty="0">
              <a:solidFill>
                <a:srgbClr val="993366"/>
              </a:solidFill>
              <a:latin typeface="Century Gothic" pitchFamily="34" charset="0"/>
            </a:endParaRPr>
          </a:p>
          <a:p>
            <a:pPr lvl="0" fontAlgn="auto">
              <a:spcAft>
                <a:spcPts val="0"/>
              </a:spcAft>
              <a:defRPr/>
            </a:pPr>
            <a:r>
              <a:rPr lang="tr-TR" sz="2000" dirty="0">
                <a:solidFill>
                  <a:srgbClr val="993366"/>
                </a:solidFill>
                <a:latin typeface="Calibri" panose="020F0502020204030204" pitchFamily="34" charset="0"/>
                <a:cs typeface="Calibri" panose="020F0502020204030204" pitchFamily="34" charset="0"/>
              </a:rPr>
              <a:t>SPA MÜHENDİSLİK BİLİŞİM LOJİSTİK </a:t>
            </a:r>
          </a:p>
          <a:p>
            <a:pPr lvl="0" fontAlgn="auto">
              <a:spcAft>
                <a:spcPts val="0"/>
              </a:spcAft>
              <a:defRPr/>
            </a:pPr>
            <a:r>
              <a:rPr lang="tr-TR" sz="2000" dirty="0">
                <a:solidFill>
                  <a:srgbClr val="993366"/>
                </a:solidFill>
                <a:latin typeface="Calibri" panose="020F0502020204030204" pitchFamily="34" charset="0"/>
                <a:cs typeface="Calibri" panose="020F0502020204030204" pitchFamily="34" charset="0"/>
              </a:rPr>
              <a:t>PETROL HİZ. MÜH. İNŞ. GIDA SAN. VE DIŞ TİC. LTD. ŞTİ.</a:t>
            </a:r>
          </a:p>
          <a:p>
            <a:pPr lvl="0" fontAlgn="auto">
              <a:spcAft>
                <a:spcPts val="0"/>
              </a:spcAft>
              <a:defRPr/>
            </a:pPr>
            <a:endParaRPr lang="tr-TR" sz="2000" dirty="0">
              <a:solidFill>
                <a:srgbClr val="993366"/>
              </a:solidFill>
              <a:latin typeface="Calibri" panose="020F0502020204030204" pitchFamily="34" charset="0"/>
              <a:cs typeface="Calibri" panose="020F0502020204030204" pitchFamily="34" charset="0"/>
            </a:endParaRPr>
          </a:p>
          <a:p>
            <a:pPr lvl="0" fontAlgn="auto">
              <a:spcAft>
                <a:spcPts val="0"/>
              </a:spcAft>
              <a:defRPr/>
            </a:pPr>
            <a:r>
              <a:rPr lang="tr-TR" sz="2000" i="1" u="sng" dirty="0">
                <a:solidFill>
                  <a:srgbClr val="993366"/>
                </a:solidFill>
                <a:latin typeface="Calibri" panose="020F0502020204030204" pitchFamily="34" charset="0"/>
                <a:cs typeface="Calibri" panose="020F0502020204030204" pitchFamily="34" charset="0"/>
              </a:rPr>
              <a:t>Mühendislik </a:t>
            </a:r>
            <a:r>
              <a:rPr lang="tr-TR" sz="2000" i="1" u="sng" dirty="0" err="1">
                <a:solidFill>
                  <a:srgbClr val="993366"/>
                </a:solidFill>
                <a:latin typeface="Calibri" panose="020F0502020204030204" pitchFamily="34" charset="0"/>
                <a:cs typeface="Calibri" panose="020F0502020204030204" pitchFamily="34" charset="0"/>
              </a:rPr>
              <a:t>Hizmetleri,Danışmanlık,İmalat</a:t>
            </a:r>
            <a:r>
              <a:rPr lang="tr-TR" sz="2000" i="1" u="sng" dirty="0">
                <a:solidFill>
                  <a:srgbClr val="993366"/>
                </a:solidFill>
                <a:latin typeface="Calibri" panose="020F0502020204030204" pitchFamily="34" charset="0"/>
                <a:cs typeface="Calibri" panose="020F0502020204030204" pitchFamily="34" charset="0"/>
              </a:rPr>
              <a:t> ve Montaj </a:t>
            </a:r>
          </a:p>
          <a:p>
            <a:pPr lvl="0" fontAlgn="auto">
              <a:spcAft>
                <a:spcPts val="0"/>
              </a:spcAft>
              <a:defRPr/>
            </a:pPr>
            <a:r>
              <a:rPr lang="tr-TR" sz="2000" i="1" u="sng" dirty="0" err="1">
                <a:solidFill>
                  <a:srgbClr val="993366"/>
                </a:solidFill>
                <a:latin typeface="Calibri" panose="020F0502020204030204" pitchFamily="34" charset="0"/>
                <a:cs typeface="Calibri" panose="020F0502020204030204" pitchFamily="34" charset="0"/>
              </a:rPr>
              <a:t>Engineering</a:t>
            </a:r>
            <a:r>
              <a:rPr lang="tr-TR" sz="2000" i="1" u="sng" dirty="0">
                <a:solidFill>
                  <a:srgbClr val="993366"/>
                </a:solidFill>
                <a:latin typeface="Calibri" panose="020F0502020204030204" pitchFamily="34" charset="0"/>
                <a:cs typeface="Calibri" panose="020F0502020204030204" pitchFamily="34" charset="0"/>
              </a:rPr>
              <a:t>, </a:t>
            </a:r>
            <a:r>
              <a:rPr lang="tr-TR" sz="2000" i="1" u="sng" dirty="0" err="1">
                <a:solidFill>
                  <a:srgbClr val="993366"/>
                </a:solidFill>
                <a:latin typeface="Calibri" panose="020F0502020204030204" pitchFamily="34" charset="0"/>
                <a:cs typeface="Calibri" panose="020F0502020204030204" pitchFamily="34" charset="0"/>
              </a:rPr>
              <a:t>Consulting</a:t>
            </a:r>
            <a:r>
              <a:rPr lang="tr-TR" sz="2000" i="1" u="sng" dirty="0">
                <a:solidFill>
                  <a:srgbClr val="993366"/>
                </a:solidFill>
                <a:latin typeface="Calibri" panose="020F0502020204030204" pitchFamily="34" charset="0"/>
                <a:cs typeface="Calibri" panose="020F0502020204030204" pitchFamily="34" charset="0"/>
              </a:rPr>
              <a:t> &amp; Construction </a:t>
            </a:r>
            <a:r>
              <a:rPr lang="tr-TR" sz="2000" i="1" u="sng" dirty="0" err="1">
                <a:solidFill>
                  <a:srgbClr val="993366"/>
                </a:solidFill>
                <a:latin typeface="Calibri" panose="020F0502020204030204" pitchFamily="34" charset="0"/>
                <a:cs typeface="Calibri" panose="020F0502020204030204" pitchFamily="34" charset="0"/>
              </a:rPr>
              <a:t>Company</a:t>
            </a:r>
            <a:endParaRPr lang="tr-TR" sz="2000" i="1" u="sng" dirty="0">
              <a:solidFill>
                <a:srgbClr val="993366"/>
              </a:solidFill>
              <a:latin typeface="Calibri" panose="020F0502020204030204" pitchFamily="34" charset="0"/>
              <a:cs typeface="Calibri" panose="020F0502020204030204" pitchFamily="34" charset="0"/>
            </a:endParaRPr>
          </a:p>
        </p:txBody>
      </p:sp>
      <p:pic>
        <p:nvPicPr>
          <p:cNvPr id="3" name="Resim 2">
            <a:extLst>
              <a:ext uri="{FF2B5EF4-FFF2-40B4-BE49-F238E27FC236}">
                <a16:creationId xmlns:a16="http://schemas.microsoft.com/office/drawing/2014/main" id="{A9ED290E-1ECD-4EB2-91AF-19365D03C1C3}"/>
              </a:ext>
            </a:extLst>
          </p:cNvPr>
          <p:cNvPicPr>
            <a:picLocks noChangeAspect="1"/>
          </p:cNvPicPr>
          <p:nvPr/>
        </p:nvPicPr>
        <p:blipFill>
          <a:blip r:embed="rId5"/>
          <a:stretch>
            <a:fillRect/>
          </a:stretch>
        </p:blipFill>
        <p:spPr>
          <a:xfrm>
            <a:off x="1860321" y="251498"/>
            <a:ext cx="1064078" cy="643812"/>
          </a:xfrm>
          <a:prstGeom prst="rect">
            <a:avLst/>
          </a:prstGeom>
        </p:spPr>
      </p:pic>
      <p:pic>
        <p:nvPicPr>
          <p:cNvPr id="5" name="Resim 4">
            <a:extLst>
              <a:ext uri="{FF2B5EF4-FFF2-40B4-BE49-F238E27FC236}">
                <a16:creationId xmlns:a16="http://schemas.microsoft.com/office/drawing/2014/main" id="{A4EC2D4C-C54B-4976-183A-6E28B9CCEE84}"/>
              </a:ext>
            </a:extLst>
          </p:cNvPr>
          <p:cNvPicPr>
            <a:picLocks noChangeAspect="1"/>
          </p:cNvPicPr>
          <p:nvPr/>
        </p:nvPicPr>
        <p:blipFill>
          <a:blip r:embed="rId6"/>
          <a:stretch>
            <a:fillRect/>
          </a:stretch>
        </p:blipFill>
        <p:spPr>
          <a:xfrm>
            <a:off x="690215" y="251498"/>
            <a:ext cx="1064079" cy="7743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9ED290E-1ECD-4EB2-91AF-19365D03C1C3}"/>
              </a:ext>
            </a:extLst>
          </p:cNvPr>
          <p:cNvPicPr>
            <a:picLocks noChangeAspect="1"/>
          </p:cNvPicPr>
          <p:nvPr/>
        </p:nvPicPr>
        <p:blipFill>
          <a:blip r:embed="rId3"/>
          <a:stretch>
            <a:fillRect/>
          </a:stretch>
        </p:blipFill>
        <p:spPr>
          <a:xfrm>
            <a:off x="1860321" y="251498"/>
            <a:ext cx="1064078" cy="643812"/>
          </a:xfrm>
          <a:prstGeom prst="rect">
            <a:avLst/>
          </a:prstGeom>
        </p:spPr>
      </p:pic>
      <p:pic>
        <p:nvPicPr>
          <p:cNvPr id="5" name="Resim 4">
            <a:extLst>
              <a:ext uri="{FF2B5EF4-FFF2-40B4-BE49-F238E27FC236}">
                <a16:creationId xmlns:a16="http://schemas.microsoft.com/office/drawing/2014/main" id="{A4EC2D4C-C54B-4976-183A-6E28B9CCEE84}"/>
              </a:ext>
            </a:extLst>
          </p:cNvPr>
          <p:cNvPicPr>
            <a:picLocks noChangeAspect="1"/>
          </p:cNvPicPr>
          <p:nvPr/>
        </p:nvPicPr>
        <p:blipFill>
          <a:blip r:embed="rId4"/>
          <a:stretch>
            <a:fillRect/>
          </a:stretch>
        </p:blipFill>
        <p:spPr>
          <a:xfrm>
            <a:off x="690215" y="251498"/>
            <a:ext cx="1064079" cy="774336"/>
          </a:xfrm>
          <a:prstGeom prst="rect">
            <a:avLst/>
          </a:prstGeom>
        </p:spPr>
      </p:pic>
      <p:sp>
        <p:nvSpPr>
          <p:cNvPr id="17" name="Text Box 13">
            <a:extLst>
              <a:ext uri="{FF2B5EF4-FFF2-40B4-BE49-F238E27FC236}">
                <a16:creationId xmlns:a16="http://schemas.microsoft.com/office/drawing/2014/main" id="{B58B42A9-448C-2CE7-1688-C2D14DEAACB7}"/>
              </a:ext>
            </a:extLst>
          </p:cNvPr>
          <p:cNvSpPr txBox="1">
            <a:spLocks noChangeArrowheads="1"/>
          </p:cNvSpPr>
          <p:nvPr/>
        </p:nvSpPr>
        <p:spPr bwMode="auto">
          <a:xfrm>
            <a:off x="1148810" y="983595"/>
            <a:ext cx="6736422" cy="523220"/>
          </a:xfrm>
          <a:prstGeom prst="rect">
            <a:avLst/>
          </a:prstGeom>
          <a:noFill/>
          <a:ln w="9525">
            <a:noFill/>
            <a:miter lim="800000"/>
            <a:headEnd/>
            <a:tailEnd/>
          </a:ln>
          <a:effectLst/>
        </p:spPr>
        <p:txBody>
          <a:bodyPr wrap="square">
            <a:spAutoFit/>
          </a:bodyPr>
          <a:lstStyle/>
          <a:p>
            <a:pPr marL="1257300" algn="l" eaLnBrk="0" hangingPunct="0">
              <a:defRPr/>
            </a:pPr>
            <a:r>
              <a:rPr lang="tr-TR" altLang="ja-JP" sz="2800" kern="0" dirty="0">
                <a:solidFill>
                  <a:srgbClr val="FF0000"/>
                </a:solidFill>
                <a:latin typeface="Calibri" panose="020F0502020204030204" pitchFamily="34" charset="0"/>
              </a:rPr>
              <a:t>METODOLOJİ-ANAHTAR ROLLER </a:t>
            </a:r>
          </a:p>
        </p:txBody>
      </p:sp>
      <p:sp>
        <p:nvSpPr>
          <p:cNvPr id="6" name="Metin kutusu 5">
            <a:extLst>
              <a:ext uri="{FF2B5EF4-FFF2-40B4-BE49-F238E27FC236}">
                <a16:creationId xmlns:a16="http://schemas.microsoft.com/office/drawing/2014/main" id="{04B9EF0C-05B7-510E-E9B0-79050D3713DC}"/>
              </a:ext>
            </a:extLst>
          </p:cNvPr>
          <p:cNvSpPr txBox="1"/>
          <p:nvPr/>
        </p:nvSpPr>
        <p:spPr>
          <a:xfrm>
            <a:off x="72342" y="1790449"/>
            <a:ext cx="8889357" cy="3765412"/>
          </a:xfrm>
          <a:prstGeom prst="rect">
            <a:avLst/>
          </a:prstGeom>
          <a:noFill/>
        </p:spPr>
        <p:txBody>
          <a:bodyPr wrap="square">
            <a:spAutoFit/>
          </a:bodyPr>
          <a:lstStyle/>
          <a:p>
            <a:pPr marL="2508250" lvl="2" indent="-2508250" algn="just" eaLnBrk="0" hangingPunct="0">
              <a:spcBef>
                <a:spcPts val="300"/>
              </a:spcBef>
              <a:spcAft>
                <a:spcPts val="300"/>
              </a:spcAft>
              <a:buClr>
                <a:schemeClr val="accent2">
                  <a:lumMod val="75000"/>
                </a:schemeClr>
              </a:buClr>
              <a:buSzPct val="100000"/>
              <a:tabLst>
                <a:tab pos="2508250" algn="l"/>
                <a:tab pos="3084513" algn="l"/>
                <a:tab pos="3998913" algn="l"/>
                <a:tab pos="4913313" algn="l"/>
                <a:tab pos="5827713" algn="l"/>
                <a:tab pos="6742113" algn="l"/>
                <a:tab pos="7656513" algn="l"/>
                <a:tab pos="8570913" algn="l"/>
                <a:tab pos="9485313" algn="l"/>
                <a:tab pos="10399713" algn="l"/>
              </a:tabLst>
              <a:defRPr/>
            </a:pPr>
            <a:r>
              <a:rPr lang="en-US" sz="1700" b="1" dirty="0">
                <a:solidFill>
                  <a:srgbClr val="7030A0"/>
                </a:solidFill>
                <a:latin typeface="Calibri" panose="020F0502020204030204" pitchFamily="34" charset="0"/>
                <a:cs typeface="Tahoma" pitchFamily="34" charset="0"/>
              </a:rPr>
              <a:t>CHAIRPERSON</a:t>
            </a:r>
            <a:r>
              <a:rPr lang="tr-TR" sz="1700" b="1" dirty="0">
                <a:solidFill>
                  <a:srgbClr val="7030A0"/>
                </a:solidFill>
                <a:latin typeface="Calibri" panose="020F0502020204030204" pitchFamily="34" charset="0"/>
                <a:cs typeface="Tahoma" pitchFamily="34" charset="0"/>
              </a:rPr>
              <a:t> </a:t>
            </a:r>
          </a:p>
          <a:p>
            <a:pPr marL="2147888" lvl="2" indent="-2051050" algn="just" eaLnBrk="0" hangingPunct="0">
              <a:spcBef>
                <a:spcPts val="300"/>
              </a:spcBef>
              <a:spcAft>
                <a:spcPts val="300"/>
              </a:spcAft>
              <a:buClr>
                <a:schemeClr val="accent2">
                  <a:lumMod val="75000"/>
                </a:schemeClr>
              </a:buClr>
              <a:buSzPct val="100000"/>
              <a:tabLst>
                <a:tab pos="2147888" algn="l"/>
                <a:tab pos="3084513" algn="l"/>
                <a:tab pos="3998913" algn="l"/>
                <a:tab pos="4913313" algn="l"/>
                <a:tab pos="5827713" algn="l"/>
                <a:tab pos="6742113" algn="l"/>
                <a:tab pos="7656513" algn="l"/>
                <a:tab pos="8570913" algn="l"/>
                <a:tab pos="9485313" algn="l"/>
                <a:tab pos="10399713" algn="l"/>
              </a:tabLst>
              <a:defRPr/>
            </a:pPr>
            <a:r>
              <a:rPr lang="tr-TR" sz="1700" b="1" dirty="0">
                <a:solidFill>
                  <a:srgbClr val="7030A0"/>
                </a:solidFill>
                <a:latin typeface="Calibri" panose="020F0502020204030204" pitchFamily="34" charset="0"/>
                <a:cs typeface="Tahoma" pitchFamily="34" charset="0"/>
              </a:rPr>
              <a:t>(TAKIM LİDERİ):          </a:t>
            </a:r>
            <a:r>
              <a:rPr lang="tr-TR" sz="1700" dirty="0" err="1">
                <a:solidFill>
                  <a:schemeClr val="tx1"/>
                </a:solidFill>
                <a:latin typeface="Calibri" panose="020F0502020204030204" pitchFamily="34" charset="0"/>
                <a:cs typeface="Tahoma" pitchFamily="34" charset="0"/>
              </a:rPr>
              <a:t>Nodeların</a:t>
            </a:r>
            <a:r>
              <a:rPr lang="tr-TR" sz="1700" dirty="0">
                <a:solidFill>
                  <a:schemeClr val="tx1"/>
                </a:solidFill>
                <a:latin typeface="Calibri" panose="020F0502020204030204" pitchFamily="34" charset="0"/>
                <a:cs typeface="Tahoma" pitchFamily="34" charset="0"/>
              </a:rPr>
              <a:t> belirlenmesinden sorumlu, uygun rehber kelimelerle çalışmayı yönlendiren, detaylı çalışma planını oluşturan, prosedürün tam takip edildiğini ve çalışmanın notlarının ve sonuçlarının doğru bir şekilde kaydedildiğini temin eden, çalışma sırasında oluşabilecek anlaşmazlıkları çözen, tüm ekip üyelerinin uzmanlıklarını kullanarak genel hedef doğrultusunda bir takım çalışması yapmasını sağlayan deneyimli teknik kişidir. </a:t>
            </a:r>
            <a:endParaRPr lang="en-US" sz="1700" dirty="0">
              <a:solidFill>
                <a:schemeClr val="tx1"/>
              </a:solidFill>
              <a:latin typeface="Calibri" panose="020F0502020204030204" pitchFamily="34" charset="0"/>
            </a:endParaRPr>
          </a:p>
          <a:p>
            <a:pPr marL="2147888" lvl="2" indent="-2051050" algn="just" eaLnBrk="0" hangingPunct="0">
              <a:spcBef>
                <a:spcPts val="300"/>
              </a:spcBef>
              <a:spcAft>
                <a:spcPts val="300"/>
              </a:spcAft>
              <a:buClr>
                <a:schemeClr val="accent2">
                  <a:lumMod val="75000"/>
                </a:schemeClr>
              </a:buClr>
              <a:buSzPct val="100000"/>
              <a:tabLst>
                <a:tab pos="2147888" algn="l"/>
                <a:tab pos="3084513" algn="l"/>
                <a:tab pos="3998913" algn="l"/>
                <a:tab pos="4913313" algn="l"/>
                <a:tab pos="5827713" algn="l"/>
                <a:tab pos="6742113" algn="l"/>
                <a:tab pos="7656513" algn="l"/>
                <a:tab pos="8570913" algn="l"/>
                <a:tab pos="9485313" algn="l"/>
                <a:tab pos="10399713" algn="l"/>
              </a:tabLst>
              <a:defRPr/>
            </a:pPr>
            <a:r>
              <a:rPr lang="en-US" sz="1700" b="1" dirty="0">
                <a:solidFill>
                  <a:srgbClr val="7030A0"/>
                </a:solidFill>
                <a:latin typeface="Calibri" panose="020F0502020204030204" pitchFamily="34" charset="0"/>
                <a:cs typeface="Tahoma" pitchFamily="34" charset="0"/>
              </a:rPr>
              <a:t>HAZOP </a:t>
            </a:r>
            <a:r>
              <a:rPr lang="tr-TR" sz="1700" b="1" dirty="0">
                <a:solidFill>
                  <a:srgbClr val="7030A0"/>
                </a:solidFill>
                <a:latin typeface="Calibri" panose="020F0502020204030204" pitchFamily="34" charset="0"/>
                <a:cs typeface="Tahoma" pitchFamily="34" charset="0"/>
              </a:rPr>
              <a:t>YAZMANI</a:t>
            </a:r>
            <a:r>
              <a:rPr lang="en-US" sz="1700" b="1" dirty="0">
                <a:solidFill>
                  <a:srgbClr val="7030A0"/>
                </a:solidFill>
                <a:latin typeface="Calibri" panose="020F0502020204030204" pitchFamily="34" charset="0"/>
                <a:cs typeface="Tahoma" pitchFamily="34" charset="0"/>
              </a:rPr>
              <a:t>:</a:t>
            </a:r>
            <a:r>
              <a:rPr lang="en-US" sz="1700" dirty="0">
                <a:solidFill>
                  <a:schemeClr val="tx1"/>
                </a:solidFill>
                <a:latin typeface="Calibri" panose="020F0502020204030204" pitchFamily="34" charset="0"/>
              </a:rPr>
              <a:t>	</a:t>
            </a:r>
            <a:r>
              <a:rPr lang="tr-TR" sz="1700" dirty="0">
                <a:solidFill>
                  <a:schemeClr val="tx1"/>
                </a:solidFill>
                <a:latin typeface="Calibri" panose="020F0502020204030204" pitchFamily="34" charset="0"/>
              </a:rPr>
              <a:t>HAZOP çalışma sayfalarının, aksiyon listesinin ve raporun hazırlanmasından; kayıt etme ve çalışma sırasında takım liderinin (</a:t>
            </a:r>
            <a:r>
              <a:rPr lang="tr-TR" sz="1700" dirty="0" err="1">
                <a:solidFill>
                  <a:schemeClr val="tx1"/>
                </a:solidFill>
                <a:latin typeface="Calibri" panose="020F0502020204030204" pitchFamily="34" charset="0"/>
              </a:rPr>
              <a:t>chairperson</a:t>
            </a:r>
            <a:r>
              <a:rPr lang="tr-TR" sz="1700" dirty="0">
                <a:solidFill>
                  <a:schemeClr val="tx1"/>
                </a:solidFill>
                <a:latin typeface="Calibri" panose="020F0502020204030204" pitchFamily="34" charset="0"/>
              </a:rPr>
              <a:t>) yönlendirmelerine uygun olarak kullanılan ve ortaya çıkan tüm dokümanların doldurulmasından, HAZOP çalışma sayfalarının katılımcılara ve uzmanlara dağıtımından sorumlu kişidir. </a:t>
            </a:r>
            <a:r>
              <a:rPr lang="en-US" sz="1700" dirty="0">
                <a:solidFill>
                  <a:schemeClr val="tx1"/>
                </a:solidFill>
                <a:latin typeface="Calibri" panose="020F0502020204030204" pitchFamily="34" charset="0"/>
              </a:rPr>
              <a:t> </a:t>
            </a:r>
          </a:p>
        </p:txBody>
      </p:sp>
    </p:spTree>
    <p:extLst>
      <p:ext uri="{BB962C8B-B14F-4D97-AF65-F5344CB8AC3E}">
        <p14:creationId xmlns:p14="http://schemas.microsoft.com/office/powerpoint/2010/main" val="121438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9ED290E-1ECD-4EB2-91AF-19365D03C1C3}"/>
              </a:ext>
            </a:extLst>
          </p:cNvPr>
          <p:cNvPicPr>
            <a:picLocks noChangeAspect="1"/>
          </p:cNvPicPr>
          <p:nvPr/>
        </p:nvPicPr>
        <p:blipFill>
          <a:blip r:embed="rId3"/>
          <a:stretch>
            <a:fillRect/>
          </a:stretch>
        </p:blipFill>
        <p:spPr>
          <a:xfrm>
            <a:off x="1860321" y="251498"/>
            <a:ext cx="1064078" cy="643812"/>
          </a:xfrm>
          <a:prstGeom prst="rect">
            <a:avLst/>
          </a:prstGeom>
        </p:spPr>
      </p:pic>
      <p:pic>
        <p:nvPicPr>
          <p:cNvPr id="5" name="Resim 4">
            <a:extLst>
              <a:ext uri="{FF2B5EF4-FFF2-40B4-BE49-F238E27FC236}">
                <a16:creationId xmlns:a16="http://schemas.microsoft.com/office/drawing/2014/main" id="{A4EC2D4C-C54B-4976-183A-6E28B9CCEE84}"/>
              </a:ext>
            </a:extLst>
          </p:cNvPr>
          <p:cNvPicPr>
            <a:picLocks noChangeAspect="1"/>
          </p:cNvPicPr>
          <p:nvPr/>
        </p:nvPicPr>
        <p:blipFill>
          <a:blip r:embed="rId4"/>
          <a:stretch>
            <a:fillRect/>
          </a:stretch>
        </p:blipFill>
        <p:spPr>
          <a:xfrm>
            <a:off x="690215" y="251498"/>
            <a:ext cx="1064079" cy="774336"/>
          </a:xfrm>
          <a:prstGeom prst="rect">
            <a:avLst/>
          </a:prstGeom>
        </p:spPr>
      </p:pic>
      <p:sp>
        <p:nvSpPr>
          <p:cNvPr id="17" name="Text Box 13">
            <a:extLst>
              <a:ext uri="{FF2B5EF4-FFF2-40B4-BE49-F238E27FC236}">
                <a16:creationId xmlns:a16="http://schemas.microsoft.com/office/drawing/2014/main" id="{B58B42A9-448C-2CE7-1688-C2D14DEAACB7}"/>
              </a:ext>
            </a:extLst>
          </p:cNvPr>
          <p:cNvSpPr txBox="1">
            <a:spLocks noChangeArrowheads="1"/>
          </p:cNvSpPr>
          <p:nvPr/>
        </p:nvSpPr>
        <p:spPr bwMode="auto">
          <a:xfrm>
            <a:off x="1148810" y="983595"/>
            <a:ext cx="6736422" cy="523220"/>
          </a:xfrm>
          <a:prstGeom prst="rect">
            <a:avLst/>
          </a:prstGeom>
          <a:noFill/>
          <a:ln w="9525">
            <a:noFill/>
            <a:miter lim="800000"/>
            <a:headEnd/>
            <a:tailEnd/>
          </a:ln>
          <a:effectLst/>
        </p:spPr>
        <p:txBody>
          <a:bodyPr wrap="square">
            <a:spAutoFit/>
          </a:bodyPr>
          <a:lstStyle/>
          <a:p>
            <a:pPr marL="1257300" algn="l" eaLnBrk="0" hangingPunct="0">
              <a:defRPr/>
            </a:pPr>
            <a:r>
              <a:rPr lang="tr-TR" altLang="ja-JP" sz="2800" kern="0" dirty="0">
                <a:solidFill>
                  <a:srgbClr val="FF0000"/>
                </a:solidFill>
                <a:latin typeface="Calibri" panose="020F0502020204030204" pitchFamily="34" charset="0"/>
              </a:rPr>
              <a:t>METODOLOJİ-ANAHTAR ROLLER </a:t>
            </a:r>
          </a:p>
        </p:txBody>
      </p:sp>
      <p:sp>
        <p:nvSpPr>
          <p:cNvPr id="4" name="Metin kutusu 3">
            <a:extLst>
              <a:ext uri="{FF2B5EF4-FFF2-40B4-BE49-F238E27FC236}">
                <a16:creationId xmlns:a16="http://schemas.microsoft.com/office/drawing/2014/main" id="{7E38F363-6B44-AB9C-72F6-8ECC0C294D5D}"/>
              </a:ext>
            </a:extLst>
          </p:cNvPr>
          <p:cNvSpPr txBox="1"/>
          <p:nvPr/>
        </p:nvSpPr>
        <p:spPr>
          <a:xfrm>
            <a:off x="114353" y="1935078"/>
            <a:ext cx="8103672" cy="3200876"/>
          </a:xfrm>
          <a:prstGeom prst="rect">
            <a:avLst/>
          </a:prstGeom>
          <a:noFill/>
        </p:spPr>
        <p:txBody>
          <a:bodyPr wrap="square">
            <a:spAutoFit/>
          </a:bodyPr>
          <a:lstStyle/>
          <a:p>
            <a:pPr marL="2687638" lvl="2" indent="-2687638" algn="just" eaLnBrk="0" hangingPunct="0">
              <a:spcBef>
                <a:spcPts val="300"/>
              </a:spcBef>
              <a:spcAft>
                <a:spcPts val="300"/>
              </a:spcAft>
              <a:buClr>
                <a:schemeClr val="accent2">
                  <a:lumMod val="75000"/>
                </a:schemeClr>
              </a:buClr>
              <a:buSzPct val="100000"/>
              <a:tabLst>
                <a:tab pos="2170113" algn="l"/>
                <a:tab pos="3084513" algn="l"/>
                <a:tab pos="3998913" algn="l"/>
                <a:tab pos="4913313" algn="l"/>
                <a:tab pos="5827713" algn="l"/>
                <a:tab pos="6742113" algn="l"/>
                <a:tab pos="7656513" algn="l"/>
                <a:tab pos="8570913" algn="l"/>
                <a:tab pos="9485313" algn="l"/>
                <a:tab pos="10399713" algn="l"/>
              </a:tabLst>
              <a:defRPr/>
            </a:pPr>
            <a:r>
              <a:rPr lang="en-US" sz="1700" b="1" dirty="0">
                <a:solidFill>
                  <a:srgbClr val="7030A0"/>
                </a:solidFill>
                <a:latin typeface="Calibri" panose="020F0502020204030204" pitchFamily="34" charset="0"/>
                <a:cs typeface="Tahoma" pitchFamily="34" charset="0"/>
              </a:rPr>
              <a:t>HAZOP </a:t>
            </a:r>
            <a:r>
              <a:rPr lang="tr-TR" sz="1700" b="1" dirty="0">
                <a:solidFill>
                  <a:srgbClr val="7030A0"/>
                </a:solidFill>
                <a:latin typeface="Calibri" panose="020F0502020204030204" pitchFamily="34" charset="0"/>
                <a:cs typeface="Tahoma" pitchFamily="34" charset="0"/>
              </a:rPr>
              <a:t>ODAK NOKTASI:</a:t>
            </a:r>
            <a:r>
              <a:rPr lang="en-US" sz="1700" b="1" dirty="0">
                <a:solidFill>
                  <a:srgbClr val="7030A0"/>
                </a:solidFill>
                <a:latin typeface="Calibri" panose="020F0502020204030204" pitchFamily="34" charset="0"/>
                <a:cs typeface="Tahoma" pitchFamily="34" charset="0"/>
              </a:rPr>
              <a:t>	</a:t>
            </a:r>
            <a:r>
              <a:rPr lang="tr-TR" sz="1700" b="1" dirty="0">
                <a:solidFill>
                  <a:srgbClr val="7030A0"/>
                </a:solidFill>
                <a:latin typeface="Calibri" panose="020F0502020204030204" pitchFamily="34" charset="0"/>
                <a:cs typeface="Tahoma" pitchFamily="34" charset="0"/>
              </a:rPr>
              <a:t>           </a:t>
            </a:r>
            <a:r>
              <a:rPr lang="tr-TR" sz="1700" dirty="0">
                <a:solidFill>
                  <a:schemeClr val="tx1"/>
                </a:solidFill>
                <a:latin typeface="Calibri" panose="020F0502020204030204" pitchFamily="34" charset="0"/>
                <a:cs typeface="Tahoma" pitchFamily="34" charset="0"/>
              </a:rPr>
              <a:t>Toplantıların ayarlanmasından ve ekipte yer alacakların seçiminden, dokümanların toplanmasından, bunların üyelere dağıtımından sorumlu kişidir.  </a:t>
            </a:r>
            <a:endParaRPr lang="en-US" sz="1700" dirty="0">
              <a:solidFill>
                <a:schemeClr val="tx1"/>
              </a:solidFill>
              <a:latin typeface="Calibri" panose="020F0502020204030204" pitchFamily="34" charset="0"/>
            </a:endParaRPr>
          </a:p>
          <a:p>
            <a:pPr marL="2687638" lvl="2" indent="-2687638" algn="just" eaLnBrk="0" hangingPunct="0">
              <a:spcBef>
                <a:spcPts val="300"/>
              </a:spcBef>
              <a:spcAft>
                <a:spcPts val="300"/>
              </a:spcAft>
              <a:buClr>
                <a:schemeClr val="accent2">
                  <a:lumMod val="75000"/>
                </a:schemeClr>
              </a:buClr>
              <a:buSzPct val="100000"/>
              <a:tabLst>
                <a:tab pos="3084513" algn="l"/>
                <a:tab pos="3998913" algn="l"/>
                <a:tab pos="4913313" algn="l"/>
                <a:tab pos="5827713" algn="l"/>
                <a:tab pos="6742113" algn="l"/>
                <a:tab pos="7656513" algn="l"/>
                <a:tab pos="8570913" algn="l"/>
                <a:tab pos="9485313" algn="l"/>
                <a:tab pos="10399713" algn="l"/>
              </a:tabLst>
              <a:defRPr/>
            </a:pPr>
            <a:r>
              <a:rPr lang="en-US" sz="1700" dirty="0">
                <a:solidFill>
                  <a:schemeClr val="tx1"/>
                </a:solidFill>
                <a:latin typeface="Calibri" panose="020F0502020204030204" pitchFamily="34" charset="0"/>
              </a:rPr>
              <a:t>	</a:t>
            </a:r>
            <a:r>
              <a:rPr lang="tr-TR" sz="1700" dirty="0">
                <a:solidFill>
                  <a:schemeClr val="tx1"/>
                </a:solidFill>
                <a:latin typeface="Calibri" panose="020F0502020204030204" pitchFamily="34" charset="0"/>
              </a:rPr>
              <a:t>Ayrıca HAZOP takım lideri ile birlikte detaylı iş planını oluşturmakla görevlidir. Projenin kapsamı ile ilgili herhangi bir uyuşmazlık söz konusu olması durumunda, durumu açığa kavuşturacak kişidir.</a:t>
            </a:r>
            <a:endParaRPr lang="en-US" sz="1700" dirty="0">
              <a:solidFill>
                <a:schemeClr val="tx1"/>
              </a:solidFill>
              <a:latin typeface="Calibri" panose="020F0502020204030204" pitchFamily="34" charset="0"/>
            </a:endParaRPr>
          </a:p>
          <a:p>
            <a:pPr marL="2159000" lvl="2" indent="-2159000" algn="just" eaLnBrk="0" hangingPunct="0">
              <a:spcBef>
                <a:spcPts val="300"/>
              </a:spcBef>
              <a:spcAft>
                <a:spcPts val="300"/>
              </a:spcAft>
              <a:buClr>
                <a:schemeClr val="accent2">
                  <a:lumMod val="75000"/>
                </a:schemeClr>
              </a:buClr>
              <a:buSzPct val="100000"/>
              <a:tabLst>
                <a:tab pos="3084513" algn="l"/>
                <a:tab pos="3998913" algn="l"/>
                <a:tab pos="4913313" algn="l"/>
                <a:tab pos="5827713" algn="l"/>
                <a:tab pos="6742113" algn="l"/>
                <a:tab pos="7656513" algn="l"/>
                <a:tab pos="8570913" algn="l"/>
                <a:tab pos="9485313" algn="l"/>
                <a:tab pos="10399713" algn="l"/>
              </a:tabLst>
              <a:defRPr/>
            </a:pPr>
            <a:endParaRPr lang="en-US" sz="1700" dirty="0">
              <a:solidFill>
                <a:schemeClr val="tx1"/>
              </a:solidFill>
              <a:latin typeface="Calibri" panose="020F0502020204030204" pitchFamily="34" charset="0"/>
            </a:endParaRPr>
          </a:p>
          <a:p>
            <a:pPr marL="2692400" lvl="2" indent="-2692400" algn="just" eaLnBrk="0" hangingPunct="0">
              <a:spcBef>
                <a:spcPts val="300"/>
              </a:spcBef>
              <a:spcAft>
                <a:spcPts val="300"/>
              </a:spcAft>
              <a:buClr>
                <a:schemeClr val="accent2">
                  <a:lumMod val="75000"/>
                </a:schemeClr>
              </a:buClr>
              <a:buSzPct val="100000"/>
              <a:tabLst>
                <a:tab pos="2170113" algn="l"/>
                <a:tab pos="3084513" algn="l"/>
                <a:tab pos="3998913" algn="l"/>
                <a:tab pos="4913313" algn="l"/>
                <a:tab pos="5827713" algn="l"/>
                <a:tab pos="6742113" algn="l"/>
                <a:tab pos="7656513" algn="l"/>
                <a:tab pos="8570913" algn="l"/>
                <a:tab pos="9485313" algn="l"/>
                <a:tab pos="10399713" algn="l"/>
              </a:tabLst>
              <a:defRPr/>
            </a:pPr>
            <a:r>
              <a:rPr lang="tr-TR" sz="1700" b="1" dirty="0">
                <a:solidFill>
                  <a:srgbClr val="7030A0"/>
                </a:solidFill>
                <a:latin typeface="Calibri" panose="020F0502020204030204" pitchFamily="34" charset="0"/>
                <a:cs typeface="Tahoma" pitchFamily="34" charset="0"/>
              </a:rPr>
              <a:t>DİĞER EKİP ÜYELERİ</a:t>
            </a:r>
            <a:r>
              <a:rPr lang="en-US" sz="1700" b="1" dirty="0">
                <a:solidFill>
                  <a:srgbClr val="7030A0"/>
                </a:solidFill>
                <a:latin typeface="Calibri" panose="020F0502020204030204" pitchFamily="34" charset="0"/>
                <a:cs typeface="Tahoma" pitchFamily="34" charset="0"/>
              </a:rPr>
              <a:t>:</a:t>
            </a:r>
            <a:r>
              <a:rPr lang="en-US" sz="1700" dirty="0">
                <a:solidFill>
                  <a:schemeClr val="tx1"/>
                </a:solidFill>
                <a:latin typeface="Calibri" panose="020F0502020204030204" pitchFamily="34" charset="0"/>
              </a:rPr>
              <a:t>	</a:t>
            </a:r>
            <a:r>
              <a:rPr lang="tr-TR" sz="1700" dirty="0">
                <a:solidFill>
                  <a:schemeClr val="tx1"/>
                </a:solidFill>
                <a:latin typeface="Calibri" panose="020F0502020204030204" pitchFamily="34" charset="0"/>
              </a:rPr>
              <a:t>           Bilgileri ve deneyimlerine dayanarak yorumlarıyla çalışmaya katkı sağlarlar ve çalışma sırasında oluşabilecek sorunların çözümünde ekibe yardımcı olurlar. </a:t>
            </a:r>
            <a:endParaRPr lang="en-US" sz="17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968921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9ED290E-1ECD-4EB2-91AF-19365D03C1C3}"/>
              </a:ext>
            </a:extLst>
          </p:cNvPr>
          <p:cNvPicPr>
            <a:picLocks noChangeAspect="1"/>
          </p:cNvPicPr>
          <p:nvPr/>
        </p:nvPicPr>
        <p:blipFill>
          <a:blip r:embed="rId3"/>
          <a:stretch>
            <a:fillRect/>
          </a:stretch>
        </p:blipFill>
        <p:spPr>
          <a:xfrm>
            <a:off x="1860321" y="251498"/>
            <a:ext cx="1064078" cy="643812"/>
          </a:xfrm>
          <a:prstGeom prst="rect">
            <a:avLst/>
          </a:prstGeom>
        </p:spPr>
      </p:pic>
      <p:pic>
        <p:nvPicPr>
          <p:cNvPr id="5" name="Resim 4">
            <a:extLst>
              <a:ext uri="{FF2B5EF4-FFF2-40B4-BE49-F238E27FC236}">
                <a16:creationId xmlns:a16="http://schemas.microsoft.com/office/drawing/2014/main" id="{A4EC2D4C-C54B-4976-183A-6E28B9CCEE84}"/>
              </a:ext>
            </a:extLst>
          </p:cNvPr>
          <p:cNvPicPr>
            <a:picLocks noChangeAspect="1"/>
          </p:cNvPicPr>
          <p:nvPr/>
        </p:nvPicPr>
        <p:blipFill>
          <a:blip r:embed="rId4"/>
          <a:stretch>
            <a:fillRect/>
          </a:stretch>
        </p:blipFill>
        <p:spPr>
          <a:xfrm>
            <a:off x="690215" y="251498"/>
            <a:ext cx="1064079" cy="774336"/>
          </a:xfrm>
          <a:prstGeom prst="rect">
            <a:avLst/>
          </a:prstGeom>
        </p:spPr>
      </p:pic>
      <p:sp>
        <p:nvSpPr>
          <p:cNvPr id="17" name="Text Box 13">
            <a:extLst>
              <a:ext uri="{FF2B5EF4-FFF2-40B4-BE49-F238E27FC236}">
                <a16:creationId xmlns:a16="http://schemas.microsoft.com/office/drawing/2014/main" id="{B58B42A9-448C-2CE7-1688-C2D14DEAACB7}"/>
              </a:ext>
            </a:extLst>
          </p:cNvPr>
          <p:cNvSpPr txBox="1">
            <a:spLocks noChangeArrowheads="1"/>
          </p:cNvSpPr>
          <p:nvPr/>
        </p:nvSpPr>
        <p:spPr bwMode="auto">
          <a:xfrm>
            <a:off x="588957" y="934661"/>
            <a:ext cx="6736422" cy="523220"/>
          </a:xfrm>
          <a:prstGeom prst="rect">
            <a:avLst/>
          </a:prstGeom>
          <a:noFill/>
          <a:ln w="9525">
            <a:noFill/>
            <a:miter lim="800000"/>
            <a:headEnd/>
            <a:tailEnd/>
          </a:ln>
          <a:effectLst/>
        </p:spPr>
        <p:txBody>
          <a:bodyPr wrap="square">
            <a:spAutoFit/>
          </a:bodyPr>
          <a:lstStyle/>
          <a:p>
            <a:pPr marL="1257300" algn="l" eaLnBrk="0" hangingPunct="0">
              <a:defRPr/>
            </a:pPr>
            <a:r>
              <a:rPr lang="tr-TR" altLang="ja-JP" sz="2800" kern="0" dirty="0">
                <a:solidFill>
                  <a:srgbClr val="FF0000"/>
                </a:solidFill>
                <a:latin typeface="Calibri" panose="020F0502020204030204" pitchFamily="34" charset="0"/>
              </a:rPr>
              <a:t>METODOLOJİ-HAZOP PROSEDÜRÜ </a:t>
            </a:r>
          </a:p>
        </p:txBody>
      </p:sp>
      <p:grpSp>
        <p:nvGrpSpPr>
          <p:cNvPr id="7" name="Gruppo 117">
            <a:extLst>
              <a:ext uri="{FF2B5EF4-FFF2-40B4-BE49-F238E27FC236}">
                <a16:creationId xmlns:a16="http://schemas.microsoft.com/office/drawing/2014/main" id="{F21890AB-8BC4-F728-5077-5016DAE2D844}"/>
              </a:ext>
            </a:extLst>
          </p:cNvPr>
          <p:cNvGrpSpPr/>
          <p:nvPr/>
        </p:nvGrpSpPr>
        <p:grpSpPr>
          <a:xfrm>
            <a:off x="552837" y="1578473"/>
            <a:ext cx="8450038" cy="5002621"/>
            <a:chOff x="518779" y="1810755"/>
            <a:chExt cx="8450038" cy="5002621"/>
          </a:xfrm>
        </p:grpSpPr>
        <p:sp>
          <p:nvSpPr>
            <p:cNvPr id="8" name="Rettangolo 1">
              <a:extLst>
                <a:ext uri="{FF2B5EF4-FFF2-40B4-BE49-F238E27FC236}">
                  <a16:creationId xmlns:a16="http://schemas.microsoft.com/office/drawing/2014/main" id="{5E680838-73F4-82D2-E9D0-3DB1E9E44F54}"/>
                </a:ext>
              </a:extLst>
            </p:cNvPr>
            <p:cNvSpPr/>
            <p:nvPr/>
          </p:nvSpPr>
          <p:spPr>
            <a:xfrm>
              <a:off x="518779" y="1882763"/>
              <a:ext cx="1658872" cy="442110"/>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00" b="1" dirty="0">
                  <a:solidFill>
                    <a:schemeClr val="tx1"/>
                  </a:solidFill>
                  <a:latin typeface="Calibri" panose="020F0502020204030204" pitchFamily="34" charset="0"/>
                  <a:ea typeface="Segoe UI" pitchFamily="34" charset="0"/>
                  <a:cs typeface="Calibri" panose="020F0502020204030204" pitchFamily="34" charset="0"/>
                </a:rPr>
                <a:t>Hat veya ekipman seçimi </a:t>
              </a:r>
              <a:r>
                <a:rPr lang="it-IT" sz="1300" b="1" dirty="0">
                  <a:solidFill>
                    <a:schemeClr val="tx1"/>
                  </a:solidFill>
                  <a:latin typeface="Calibri" panose="020F0502020204030204" pitchFamily="34" charset="0"/>
                  <a:ea typeface="Segoe UI" pitchFamily="34" charset="0"/>
                  <a:cs typeface="Calibri" panose="020F0502020204030204" pitchFamily="34" charset="0"/>
                </a:rPr>
                <a:t>(node)</a:t>
              </a:r>
            </a:p>
          </p:txBody>
        </p:sp>
        <p:sp>
          <p:nvSpPr>
            <p:cNvPr id="9" name="Rettangolo 6">
              <a:extLst>
                <a:ext uri="{FF2B5EF4-FFF2-40B4-BE49-F238E27FC236}">
                  <a16:creationId xmlns:a16="http://schemas.microsoft.com/office/drawing/2014/main" id="{208B2FEF-C1D9-527B-8250-C951D0F55865}"/>
                </a:ext>
              </a:extLst>
            </p:cNvPr>
            <p:cNvSpPr/>
            <p:nvPr/>
          </p:nvSpPr>
          <p:spPr>
            <a:xfrm>
              <a:off x="2679019" y="1810755"/>
              <a:ext cx="2094872" cy="576064"/>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00" b="1" dirty="0">
                  <a:solidFill>
                    <a:schemeClr val="tx1"/>
                  </a:solidFill>
                  <a:latin typeface="Calibri" panose="020F0502020204030204" pitchFamily="34" charset="0"/>
                  <a:ea typeface="Segoe UI" pitchFamily="34" charset="0"/>
                  <a:cs typeface="Calibri" panose="020F0502020204030204" pitchFamily="34" charset="0"/>
                </a:rPr>
                <a:t>Amacın belirlenmesi ve ana parametreler</a:t>
              </a:r>
              <a:endParaRPr lang="it-IT" sz="1300" b="1" dirty="0">
                <a:solidFill>
                  <a:schemeClr val="tx1"/>
                </a:solidFill>
                <a:latin typeface="Calibri" panose="020F0502020204030204" pitchFamily="34" charset="0"/>
                <a:ea typeface="Segoe UI" pitchFamily="34" charset="0"/>
                <a:cs typeface="Calibri" panose="020F0502020204030204" pitchFamily="34" charset="0"/>
              </a:endParaRPr>
            </a:p>
          </p:txBody>
        </p:sp>
        <p:sp>
          <p:nvSpPr>
            <p:cNvPr id="10" name="Rettangolo 7">
              <a:extLst>
                <a:ext uri="{FF2B5EF4-FFF2-40B4-BE49-F238E27FC236}">
                  <a16:creationId xmlns:a16="http://schemas.microsoft.com/office/drawing/2014/main" id="{16BA94B8-84B0-2C88-A49E-C41C96C1EEBB}"/>
                </a:ext>
              </a:extLst>
            </p:cNvPr>
            <p:cNvSpPr/>
            <p:nvPr/>
          </p:nvSpPr>
          <p:spPr>
            <a:xfrm>
              <a:off x="5076056" y="1882763"/>
              <a:ext cx="2094872" cy="442110"/>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00" b="1" dirty="0">
                  <a:solidFill>
                    <a:schemeClr val="tx1"/>
                  </a:solidFill>
                  <a:latin typeface="Calibri" panose="020F0502020204030204" pitchFamily="34" charset="0"/>
                  <a:cs typeface="Calibri" panose="020F0502020204030204" pitchFamily="34" charset="0"/>
                </a:rPr>
                <a:t>Rehber kelimelerin uygulanması</a:t>
              </a:r>
              <a:endParaRPr lang="it-IT" sz="1300" b="1" dirty="0">
                <a:solidFill>
                  <a:schemeClr val="tx1"/>
                </a:solidFill>
                <a:latin typeface="Calibri" panose="020F0502020204030204" pitchFamily="34" charset="0"/>
                <a:cs typeface="Calibri" panose="020F0502020204030204" pitchFamily="34" charset="0"/>
              </a:endParaRPr>
            </a:p>
          </p:txBody>
        </p:sp>
        <p:sp>
          <p:nvSpPr>
            <p:cNvPr id="11" name="Rettangolo 8">
              <a:extLst>
                <a:ext uri="{FF2B5EF4-FFF2-40B4-BE49-F238E27FC236}">
                  <a16:creationId xmlns:a16="http://schemas.microsoft.com/office/drawing/2014/main" id="{8A286EDE-D063-0ACD-DCFB-B288A3F4BEAF}"/>
                </a:ext>
              </a:extLst>
            </p:cNvPr>
            <p:cNvSpPr/>
            <p:nvPr/>
          </p:nvSpPr>
          <p:spPr>
            <a:xfrm>
              <a:off x="5076056" y="2612904"/>
              <a:ext cx="2094872" cy="442110"/>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00" b="1" dirty="0">
                  <a:solidFill>
                    <a:schemeClr val="tx1"/>
                  </a:solidFill>
                  <a:latin typeface="Calibri" panose="020F0502020204030204" pitchFamily="34" charset="0"/>
                  <a:cs typeface="Calibri" panose="020F0502020204030204" pitchFamily="34" charset="0"/>
                </a:rPr>
                <a:t>Sapmanın belirtilmesi</a:t>
              </a:r>
              <a:endParaRPr lang="it-IT" sz="1300" b="1" dirty="0">
                <a:solidFill>
                  <a:schemeClr val="tx1"/>
                </a:solidFill>
                <a:latin typeface="Calibri" panose="020F0502020204030204" pitchFamily="34" charset="0"/>
                <a:cs typeface="Calibri" panose="020F0502020204030204" pitchFamily="34" charset="0"/>
              </a:endParaRPr>
            </a:p>
          </p:txBody>
        </p:sp>
        <p:sp>
          <p:nvSpPr>
            <p:cNvPr id="12" name="Rettangolo 9">
              <a:extLst>
                <a:ext uri="{FF2B5EF4-FFF2-40B4-BE49-F238E27FC236}">
                  <a16:creationId xmlns:a16="http://schemas.microsoft.com/office/drawing/2014/main" id="{DBD326B8-F435-0459-2D9B-B3EFDAE97FBF}"/>
                </a:ext>
              </a:extLst>
            </p:cNvPr>
            <p:cNvSpPr/>
            <p:nvPr/>
          </p:nvSpPr>
          <p:spPr>
            <a:xfrm>
              <a:off x="7431547" y="3322923"/>
              <a:ext cx="1453634" cy="504056"/>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00" b="1" dirty="0">
                  <a:solidFill>
                    <a:schemeClr val="tx1"/>
                  </a:solidFill>
                  <a:latin typeface="Calibri" panose="020F0502020204030204" pitchFamily="34" charset="0"/>
                  <a:cs typeface="Calibri" panose="020F0502020204030204" pitchFamily="34" charset="0"/>
                </a:rPr>
                <a:t>Tedbirlerin belirlenmesi</a:t>
              </a:r>
              <a:endParaRPr lang="it-IT" sz="1300" b="1" dirty="0">
                <a:solidFill>
                  <a:schemeClr val="tx1"/>
                </a:solidFill>
                <a:latin typeface="Calibri" panose="020F0502020204030204" pitchFamily="34" charset="0"/>
                <a:cs typeface="Calibri" panose="020F0502020204030204" pitchFamily="34" charset="0"/>
              </a:endParaRPr>
            </a:p>
          </p:txBody>
        </p:sp>
        <p:sp>
          <p:nvSpPr>
            <p:cNvPr id="13" name="Rettangolo 10">
              <a:extLst>
                <a:ext uri="{FF2B5EF4-FFF2-40B4-BE49-F238E27FC236}">
                  <a16:creationId xmlns:a16="http://schemas.microsoft.com/office/drawing/2014/main" id="{4086C4C2-9D25-31E0-BD4F-E1DBCA791435}"/>
                </a:ext>
              </a:extLst>
            </p:cNvPr>
            <p:cNvSpPr/>
            <p:nvPr/>
          </p:nvSpPr>
          <p:spPr>
            <a:xfrm>
              <a:off x="5055283" y="3322923"/>
              <a:ext cx="2094872" cy="534013"/>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00" b="1" dirty="0">
                  <a:solidFill>
                    <a:schemeClr val="tx1"/>
                  </a:solidFill>
                  <a:latin typeface="Calibri" panose="020F0502020204030204" pitchFamily="34" charset="0"/>
                  <a:cs typeface="Calibri" panose="020F0502020204030204" pitchFamily="34" charset="0"/>
                </a:rPr>
                <a:t>Sonuçların değerlendirilmesi </a:t>
              </a:r>
              <a:r>
                <a:rPr lang="it-IT" sz="1300" b="1" dirty="0">
                  <a:solidFill>
                    <a:schemeClr val="tx1"/>
                  </a:solidFill>
                  <a:latin typeface="Calibri" panose="020F0502020204030204" pitchFamily="34" charset="0"/>
                  <a:cs typeface="Calibri" panose="020F0502020204030204" pitchFamily="34" charset="0"/>
                </a:rPr>
                <a:t>(</a:t>
              </a:r>
              <a:r>
                <a:rPr lang="tr-TR" sz="1300" b="1" dirty="0">
                  <a:solidFill>
                    <a:schemeClr val="tx1"/>
                  </a:solidFill>
                  <a:latin typeface="Calibri" panose="020F0502020204030204" pitchFamily="34" charset="0"/>
                  <a:cs typeface="Calibri" panose="020F0502020204030204" pitchFamily="34" charset="0"/>
                </a:rPr>
                <a:t>Kalitatif analiz)</a:t>
              </a:r>
              <a:endParaRPr lang="it-IT" sz="1300" b="1" dirty="0">
                <a:solidFill>
                  <a:schemeClr val="tx1"/>
                </a:solidFill>
                <a:latin typeface="Calibri" panose="020F0502020204030204" pitchFamily="34" charset="0"/>
                <a:cs typeface="Calibri" panose="020F0502020204030204" pitchFamily="34" charset="0"/>
              </a:endParaRPr>
            </a:p>
          </p:txBody>
        </p:sp>
        <p:sp>
          <p:nvSpPr>
            <p:cNvPr id="14" name="Rettangolo 11">
              <a:extLst>
                <a:ext uri="{FF2B5EF4-FFF2-40B4-BE49-F238E27FC236}">
                  <a16:creationId xmlns:a16="http://schemas.microsoft.com/office/drawing/2014/main" id="{4B062DA3-CF21-AAC7-2816-9548B04BA26B}"/>
                </a:ext>
              </a:extLst>
            </p:cNvPr>
            <p:cNvSpPr/>
            <p:nvPr/>
          </p:nvSpPr>
          <p:spPr>
            <a:xfrm>
              <a:off x="5076056" y="4072731"/>
              <a:ext cx="2094872" cy="546335"/>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00" b="1" dirty="0">
                  <a:solidFill>
                    <a:schemeClr val="tx1"/>
                  </a:solidFill>
                  <a:latin typeface="Calibri" panose="020F0502020204030204" pitchFamily="34" charset="0"/>
                  <a:cs typeface="Calibri" panose="020F0502020204030204" pitchFamily="34" charset="0"/>
                </a:rPr>
                <a:t>Olası aksiyonların tanımlanması </a:t>
              </a:r>
              <a:r>
                <a:rPr lang="it-IT" sz="1300" b="1" dirty="0">
                  <a:solidFill>
                    <a:schemeClr val="tx1"/>
                  </a:solidFill>
                  <a:latin typeface="Calibri" panose="020F0502020204030204" pitchFamily="34" charset="0"/>
                  <a:cs typeface="Calibri" panose="020F0502020204030204" pitchFamily="34" charset="0"/>
                </a:rPr>
                <a:t>(</a:t>
              </a:r>
              <a:r>
                <a:rPr lang="tr-TR" sz="1300" b="1" dirty="0">
                  <a:solidFill>
                    <a:schemeClr val="tx1"/>
                  </a:solidFill>
                  <a:latin typeface="Calibri" panose="020F0502020204030204" pitchFamily="34" charset="0"/>
                  <a:cs typeface="Calibri" panose="020F0502020204030204" pitchFamily="34" charset="0"/>
                </a:rPr>
                <a:t>gerekiyorsa</a:t>
              </a:r>
              <a:r>
                <a:rPr lang="it-IT" sz="1300" b="1" dirty="0">
                  <a:solidFill>
                    <a:schemeClr val="tx1"/>
                  </a:solidFill>
                  <a:latin typeface="Calibri" panose="020F0502020204030204" pitchFamily="34" charset="0"/>
                  <a:cs typeface="Calibri" panose="020F0502020204030204" pitchFamily="34" charset="0"/>
                </a:rPr>
                <a:t>)</a:t>
              </a:r>
            </a:p>
          </p:txBody>
        </p:sp>
        <p:sp>
          <p:nvSpPr>
            <p:cNvPr id="15" name="Rombo 2">
              <a:extLst>
                <a:ext uri="{FF2B5EF4-FFF2-40B4-BE49-F238E27FC236}">
                  <a16:creationId xmlns:a16="http://schemas.microsoft.com/office/drawing/2014/main" id="{CE60F344-F86D-A8EE-336A-3079A42CC21B}"/>
                </a:ext>
              </a:extLst>
            </p:cNvPr>
            <p:cNvSpPr/>
            <p:nvPr/>
          </p:nvSpPr>
          <p:spPr>
            <a:xfrm>
              <a:off x="5194656" y="4783416"/>
              <a:ext cx="1857672" cy="864096"/>
            </a:xfrm>
            <a:prstGeom prst="diamond">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sz="1200" b="1" dirty="0">
                  <a:solidFill>
                    <a:schemeClr val="tx1"/>
                  </a:solidFill>
                  <a:latin typeface="Calibri" panose="020F0502020204030204" pitchFamily="34" charset="0"/>
                  <a:cs typeface="Calibri" panose="020F0502020204030204" pitchFamily="34" charset="0"/>
                </a:rPr>
                <a:t>Tüm rehber kelimelere başvuruldu mu?</a:t>
              </a:r>
              <a:endParaRPr lang="it-IT" sz="1200" b="1" dirty="0">
                <a:solidFill>
                  <a:schemeClr val="tx1"/>
                </a:solidFill>
                <a:latin typeface="Calibri" panose="020F0502020204030204" pitchFamily="34" charset="0"/>
                <a:cs typeface="Calibri" panose="020F0502020204030204" pitchFamily="34" charset="0"/>
              </a:endParaRPr>
            </a:p>
          </p:txBody>
        </p:sp>
        <p:sp>
          <p:nvSpPr>
            <p:cNvPr id="16" name="Rombo 13">
              <a:extLst>
                <a:ext uri="{FF2B5EF4-FFF2-40B4-BE49-F238E27FC236}">
                  <a16:creationId xmlns:a16="http://schemas.microsoft.com/office/drawing/2014/main" id="{876E0CE8-BE0F-E3A4-4D5C-6571785BCB21}"/>
                </a:ext>
              </a:extLst>
            </p:cNvPr>
            <p:cNvSpPr/>
            <p:nvPr/>
          </p:nvSpPr>
          <p:spPr>
            <a:xfrm>
              <a:off x="5194656" y="5949280"/>
              <a:ext cx="1857672" cy="864096"/>
            </a:xfrm>
            <a:prstGeom prst="diamond">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sz="1200" b="1" dirty="0">
                  <a:solidFill>
                    <a:schemeClr val="tx1"/>
                  </a:solidFill>
                  <a:latin typeface="Calibri" panose="020F0502020204030204" pitchFamily="34" charset="0"/>
                  <a:cs typeface="Calibri" panose="020F0502020204030204" pitchFamily="34" charset="0"/>
                </a:rPr>
                <a:t>Tüm parametreler analiz edildi mi</a:t>
              </a:r>
              <a:r>
                <a:rPr lang="it-IT" sz="1200" b="1" dirty="0">
                  <a:solidFill>
                    <a:schemeClr val="tx1"/>
                  </a:solidFill>
                  <a:latin typeface="Calibri" panose="020F0502020204030204" pitchFamily="34" charset="0"/>
                  <a:cs typeface="Calibri" panose="020F0502020204030204" pitchFamily="34" charset="0"/>
                </a:rPr>
                <a:t>?</a:t>
              </a:r>
            </a:p>
          </p:txBody>
        </p:sp>
        <p:sp>
          <p:nvSpPr>
            <p:cNvPr id="18" name="Rombo 14">
              <a:extLst>
                <a:ext uri="{FF2B5EF4-FFF2-40B4-BE49-F238E27FC236}">
                  <a16:creationId xmlns:a16="http://schemas.microsoft.com/office/drawing/2014/main" id="{0ECC80CB-F996-A754-C09F-067864971BDB}"/>
                </a:ext>
              </a:extLst>
            </p:cNvPr>
            <p:cNvSpPr/>
            <p:nvPr/>
          </p:nvSpPr>
          <p:spPr>
            <a:xfrm>
              <a:off x="3159364" y="5949280"/>
              <a:ext cx="1624710" cy="864096"/>
            </a:xfrm>
            <a:prstGeom prst="diamond">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sz="1200" b="1" dirty="0">
                  <a:solidFill>
                    <a:schemeClr val="tx1"/>
                  </a:solidFill>
                  <a:latin typeface="Calibri" panose="020F0502020204030204" pitchFamily="34" charset="0"/>
                  <a:cs typeface="Calibri" panose="020F0502020204030204" pitchFamily="34" charset="0"/>
                </a:rPr>
                <a:t>Tüm </a:t>
              </a:r>
              <a:r>
                <a:rPr lang="tr-TR" sz="1200" b="1" dirty="0" err="1">
                  <a:solidFill>
                    <a:schemeClr val="tx1"/>
                  </a:solidFill>
                  <a:latin typeface="Calibri" panose="020F0502020204030204" pitchFamily="34" charset="0"/>
                  <a:cs typeface="Calibri" panose="020F0502020204030204" pitchFamily="34" charset="0"/>
                </a:rPr>
                <a:t>nodelar</a:t>
              </a:r>
              <a:r>
                <a:rPr lang="tr-TR" sz="1200" b="1" dirty="0">
                  <a:solidFill>
                    <a:schemeClr val="tx1"/>
                  </a:solidFill>
                  <a:latin typeface="Calibri" panose="020F0502020204030204" pitchFamily="34" charset="0"/>
                  <a:cs typeface="Calibri" panose="020F0502020204030204" pitchFamily="34" charset="0"/>
                </a:rPr>
                <a:t> analiz edildi mi</a:t>
              </a:r>
              <a:r>
                <a:rPr lang="it-IT" sz="1200" b="1" dirty="0">
                  <a:solidFill>
                    <a:schemeClr val="tx1"/>
                  </a:solidFill>
                  <a:latin typeface="Calibri" panose="020F0502020204030204" pitchFamily="34" charset="0"/>
                  <a:cs typeface="Calibri" panose="020F0502020204030204" pitchFamily="34" charset="0"/>
                </a:rPr>
                <a:t>?</a:t>
              </a:r>
            </a:p>
          </p:txBody>
        </p:sp>
        <p:sp>
          <p:nvSpPr>
            <p:cNvPr id="19" name="Rettangolo 15">
              <a:extLst>
                <a:ext uri="{FF2B5EF4-FFF2-40B4-BE49-F238E27FC236}">
                  <a16:creationId xmlns:a16="http://schemas.microsoft.com/office/drawing/2014/main" id="{8AFC0605-9CD6-FE3C-CE8B-6D80B34A1A6F}"/>
                </a:ext>
              </a:extLst>
            </p:cNvPr>
            <p:cNvSpPr/>
            <p:nvPr/>
          </p:nvSpPr>
          <p:spPr>
            <a:xfrm>
              <a:off x="3523425" y="3342818"/>
              <a:ext cx="1315833" cy="442110"/>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00" b="1" dirty="0">
                  <a:solidFill>
                    <a:schemeClr val="tx1"/>
                  </a:solidFill>
                  <a:latin typeface="Calibri" panose="020F0502020204030204" pitchFamily="34" charset="0"/>
                  <a:cs typeface="Calibri" panose="020F0502020204030204" pitchFamily="34" charset="0"/>
                </a:rPr>
                <a:t>Neden tanımlama</a:t>
              </a:r>
              <a:endParaRPr lang="it-IT" sz="1300" b="1" dirty="0">
                <a:solidFill>
                  <a:schemeClr val="tx1"/>
                </a:solidFill>
                <a:latin typeface="Calibri" panose="020F0502020204030204" pitchFamily="34" charset="0"/>
                <a:cs typeface="Calibri" panose="020F0502020204030204" pitchFamily="34" charset="0"/>
              </a:endParaRPr>
            </a:p>
          </p:txBody>
        </p:sp>
        <p:cxnSp>
          <p:nvCxnSpPr>
            <p:cNvPr id="20" name="Connettore 2 4">
              <a:extLst>
                <a:ext uri="{FF2B5EF4-FFF2-40B4-BE49-F238E27FC236}">
                  <a16:creationId xmlns:a16="http://schemas.microsoft.com/office/drawing/2014/main" id="{53332588-885F-0C7F-02E5-CAC693B7D843}"/>
                </a:ext>
              </a:extLst>
            </p:cNvPr>
            <p:cNvCxnSpPr>
              <a:stCxn id="8" idx="3"/>
              <a:endCxn id="9" idx="1"/>
            </p:cNvCxnSpPr>
            <p:nvPr/>
          </p:nvCxnSpPr>
          <p:spPr>
            <a:xfrm flipV="1">
              <a:off x="2177651" y="2098787"/>
              <a:ext cx="501368" cy="5031"/>
            </a:xfrm>
            <a:prstGeom prst="straightConnector1">
              <a:avLst/>
            </a:prstGeom>
            <a:ln w="38100">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onnettore 2 19">
              <a:extLst>
                <a:ext uri="{FF2B5EF4-FFF2-40B4-BE49-F238E27FC236}">
                  <a16:creationId xmlns:a16="http://schemas.microsoft.com/office/drawing/2014/main" id="{4B5D86DC-7536-4F0D-7083-9C97399A7DE5}"/>
                </a:ext>
              </a:extLst>
            </p:cNvPr>
            <p:cNvCxnSpPr>
              <a:stCxn id="9" idx="3"/>
              <a:endCxn id="10" idx="1"/>
            </p:cNvCxnSpPr>
            <p:nvPr/>
          </p:nvCxnSpPr>
          <p:spPr>
            <a:xfrm>
              <a:off x="4773891" y="2098787"/>
              <a:ext cx="302165" cy="5031"/>
            </a:xfrm>
            <a:prstGeom prst="straightConnector1">
              <a:avLst/>
            </a:prstGeom>
            <a:ln w="38100">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Connettore 2 25">
              <a:extLst>
                <a:ext uri="{FF2B5EF4-FFF2-40B4-BE49-F238E27FC236}">
                  <a16:creationId xmlns:a16="http://schemas.microsoft.com/office/drawing/2014/main" id="{1D137653-E296-B03B-DE9A-8510D178631B}"/>
                </a:ext>
              </a:extLst>
            </p:cNvPr>
            <p:cNvCxnSpPr>
              <a:stCxn id="10" idx="2"/>
              <a:endCxn id="11" idx="0"/>
            </p:cNvCxnSpPr>
            <p:nvPr/>
          </p:nvCxnSpPr>
          <p:spPr>
            <a:xfrm>
              <a:off x="6123492" y="2324873"/>
              <a:ext cx="0" cy="288031"/>
            </a:xfrm>
            <a:prstGeom prst="straightConnector1">
              <a:avLst/>
            </a:prstGeom>
            <a:ln w="38100">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Connettore 2 26">
              <a:extLst>
                <a:ext uri="{FF2B5EF4-FFF2-40B4-BE49-F238E27FC236}">
                  <a16:creationId xmlns:a16="http://schemas.microsoft.com/office/drawing/2014/main" id="{697E86EE-8BE6-54D1-2289-946F7912A840}"/>
                </a:ext>
              </a:extLst>
            </p:cNvPr>
            <p:cNvCxnSpPr>
              <a:stCxn id="11" idx="2"/>
              <a:endCxn id="13" idx="0"/>
            </p:cNvCxnSpPr>
            <p:nvPr/>
          </p:nvCxnSpPr>
          <p:spPr>
            <a:xfrm flipH="1">
              <a:off x="6102719" y="3055014"/>
              <a:ext cx="20773" cy="267909"/>
            </a:xfrm>
            <a:prstGeom prst="straightConnector1">
              <a:avLst/>
            </a:prstGeom>
            <a:ln w="38100">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Connettore 2 29">
              <a:extLst>
                <a:ext uri="{FF2B5EF4-FFF2-40B4-BE49-F238E27FC236}">
                  <a16:creationId xmlns:a16="http://schemas.microsoft.com/office/drawing/2014/main" id="{AB890806-E4B6-D665-7E96-281483F77BA8}"/>
                </a:ext>
              </a:extLst>
            </p:cNvPr>
            <p:cNvCxnSpPr>
              <a:stCxn id="13" idx="2"/>
              <a:endCxn id="14" idx="0"/>
            </p:cNvCxnSpPr>
            <p:nvPr/>
          </p:nvCxnSpPr>
          <p:spPr>
            <a:xfrm>
              <a:off x="6102719" y="3856936"/>
              <a:ext cx="20773" cy="215795"/>
            </a:xfrm>
            <a:prstGeom prst="straightConnector1">
              <a:avLst/>
            </a:prstGeom>
            <a:ln w="38100">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Connettore 2 32">
              <a:extLst>
                <a:ext uri="{FF2B5EF4-FFF2-40B4-BE49-F238E27FC236}">
                  <a16:creationId xmlns:a16="http://schemas.microsoft.com/office/drawing/2014/main" id="{69B936EB-657B-2DF9-3996-F6462FAF55ED}"/>
                </a:ext>
              </a:extLst>
            </p:cNvPr>
            <p:cNvCxnSpPr>
              <a:stCxn id="14" idx="2"/>
              <a:endCxn id="15" idx="0"/>
            </p:cNvCxnSpPr>
            <p:nvPr/>
          </p:nvCxnSpPr>
          <p:spPr>
            <a:xfrm>
              <a:off x="6123492" y="4619066"/>
              <a:ext cx="0" cy="164350"/>
            </a:xfrm>
            <a:prstGeom prst="straightConnector1">
              <a:avLst/>
            </a:prstGeom>
            <a:ln w="38100">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Connettore 2 36">
              <a:extLst>
                <a:ext uri="{FF2B5EF4-FFF2-40B4-BE49-F238E27FC236}">
                  <a16:creationId xmlns:a16="http://schemas.microsoft.com/office/drawing/2014/main" id="{C7AEA5E6-D7E4-B5EB-C5F4-3E8CE1950A2F}"/>
                </a:ext>
              </a:extLst>
            </p:cNvPr>
            <p:cNvCxnSpPr>
              <a:stCxn id="15" idx="2"/>
              <a:endCxn id="16" idx="0"/>
            </p:cNvCxnSpPr>
            <p:nvPr/>
          </p:nvCxnSpPr>
          <p:spPr>
            <a:xfrm>
              <a:off x="6123492" y="5647512"/>
              <a:ext cx="0" cy="301768"/>
            </a:xfrm>
            <a:prstGeom prst="straightConnector1">
              <a:avLst/>
            </a:prstGeom>
            <a:ln w="38100">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Connettore 4 41">
              <a:extLst>
                <a:ext uri="{FF2B5EF4-FFF2-40B4-BE49-F238E27FC236}">
                  <a16:creationId xmlns:a16="http://schemas.microsoft.com/office/drawing/2014/main" id="{0FF904A9-F1BE-0535-97B7-52530CA1AE5F}"/>
                </a:ext>
              </a:extLst>
            </p:cNvPr>
            <p:cNvCxnSpPr>
              <a:stCxn id="11" idx="3"/>
              <a:endCxn id="12" idx="0"/>
            </p:cNvCxnSpPr>
            <p:nvPr/>
          </p:nvCxnSpPr>
          <p:spPr>
            <a:xfrm>
              <a:off x="7170928" y="2833959"/>
              <a:ext cx="987436" cy="488964"/>
            </a:xfrm>
            <a:prstGeom prst="bentConnector2">
              <a:avLst/>
            </a:prstGeom>
            <a:ln w="38100">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Connettore 4 42">
              <a:extLst>
                <a:ext uri="{FF2B5EF4-FFF2-40B4-BE49-F238E27FC236}">
                  <a16:creationId xmlns:a16="http://schemas.microsoft.com/office/drawing/2014/main" id="{B65AE21F-1071-6741-596A-FBE4B0DAF136}"/>
                </a:ext>
              </a:extLst>
            </p:cNvPr>
            <p:cNvCxnSpPr>
              <a:stCxn id="14" idx="3"/>
              <a:endCxn id="12" idx="2"/>
            </p:cNvCxnSpPr>
            <p:nvPr/>
          </p:nvCxnSpPr>
          <p:spPr>
            <a:xfrm flipV="1">
              <a:off x="7170928" y="3826979"/>
              <a:ext cx="987436" cy="518920"/>
            </a:xfrm>
            <a:prstGeom prst="bentConnector2">
              <a:avLst/>
            </a:prstGeom>
            <a:ln w="38100">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Connettore 2 45">
              <a:extLst>
                <a:ext uri="{FF2B5EF4-FFF2-40B4-BE49-F238E27FC236}">
                  <a16:creationId xmlns:a16="http://schemas.microsoft.com/office/drawing/2014/main" id="{41B62949-300C-831D-24F4-FEA7589B7DD1}"/>
                </a:ext>
              </a:extLst>
            </p:cNvPr>
            <p:cNvCxnSpPr>
              <a:stCxn id="13" idx="3"/>
              <a:endCxn id="12" idx="1"/>
            </p:cNvCxnSpPr>
            <p:nvPr/>
          </p:nvCxnSpPr>
          <p:spPr>
            <a:xfrm flipV="1">
              <a:off x="7150155" y="3574951"/>
              <a:ext cx="281392" cy="14979"/>
            </a:xfrm>
            <a:prstGeom prst="straightConnector1">
              <a:avLst/>
            </a:prstGeom>
            <a:ln w="38100">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Connettore 4 52">
              <a:extLst>
                <a:ext uri="{FF2B5EF4-FFF2-40B4-BE49-F238E27FC236}">
                  <a16:creationId xmlns:a16="http://schemas.microsoft.com/office/drawing/2014/main" id="{9D6E095A-5118-5512-F766-DA59744EC630}"/>
                </a:ext>
              </a:extLst>
            </p:cNvPr>
            <p:cNvCxnSpPr>
              <a:stCxn id="11" idx="1"/>
              <a:endCxn id="19" idx="0"/>
            </p:cNvCxnSpPr>
            <p:nvPr/>
          </p:nvCxnSpPr>
          <p:spPr>
            <a:xfrm rot="10800000" flipV="1">
              <a:off x="4181342" y="2833958"/>
              <a:ext cx="894714" cy="508859"/>
            </a:xfrm>
            <a:prstGeom prst="bentConnector2">
              <a:avLst/>
            </a:prstGeom>
            <a:ln w="38100">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Connettore 4 53">
              <a:extLst>
                <a:ext uri="{FF2B5EF4-FFF2-40B4-BE49-F238E27FC236}">
                  <a16:creationId xmlns:a16="http://schemas.microsoft.com/office/drawing/2014/main" id="{51A66230-36BB-4654-9C64-2F963920473D}"/>
                </a:ext>
              </a:extLst>
            </p:cNvPr>
            <p:cNvCxnSpPr>
              <a:stCxn id="14" idx="1"/>
              <a:endCxn id="19" idx="2"/>
            </p:cNvCxnSpPr>
            <p:nvPr/>
          </p:nvCxnSpPr>
          <p:spPr>
            <a:xfrm rot="10800000">
              <a:off x="4181342" y="3784929"/>
              <a:ext cx="894714" cy="560971"/>
            </a:xfrm>
            <a:prstGeom prst="bentConnector2">
              <a:avLst/>
            </a:prstGeom>
            <a:ln w="38100">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Connettore 4 66">
              <a:extLst>
                <a:ext uri="{FF2B5EF4-FFF2-40B4-BE49-F238E27FC236}">
                  <a16:creationId xmlns:a16="http://schemas.microsoft.com/office/drawing/2014/main" id="{DDE4B544-EB4C-01C8-EE16-5601EAE24C9A}"/>
                </a:ext>
              </a:extLst>
            </p:cNvPr>
            <p:cNvCxnSpPr>
              <a:stCxn id="16" idx="3"/>
              <a:endCxn id="10" idx="3"/>
            </p:cNvCxnSpPr>
            <p:nvPr/>
          </p:nvCxnSpPr>
          <p:spPr>
            <a:xfrm flipV="1">
              <a:off x="7052328" y="2103818"/>
              <a:ext cx="118600" cy="4277510"/>
            </a:xfrm>
            <a:prstGeom prst="bentConnector3">
              <a:avLst>
                <a:gd name="adj1" fmla="val 1641990"/>
              </a:avLst>
            </a:prstGeom>
            <a:ln w="38100">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Connettore 2 70">
              <a:extLst>
                <a:ext uri="{FF2B5EF4-FFF2-40B4-BE49-F238E27FC236}">
                  <a16:creationId xmlns:a16="http://schemas.microsoft.com/office/drawing/2014/main" id="{8E6C2123-5A8E-4905-3208-F5505AF91E3C}"/>
                </a:ext>
              </a:extLst>
            </p:cNvPr>
            <p:cNvCxnSpPr>
              <a:stCxn id="16" idx="1"/>
              <a:endCxn id="18" idx="3"/>
            </p:cNvCxnSpPr>
            <p:nvPr/>
          </p:nvCxnSpPr>
          <p:spPr>
            <a:xfrm flipH="1">
              <a:off x="4784074" y="6381328"/>
              <a:ext cx="410582" cy="0"/>
            </a:xfrm>
            <a:prstGeom prst="straightConnector1">
              <a:avLst/>
            </a:prstGeom>
            <a:ln w="38100">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Rettangolo 76">
              <a:extLst>
                <a:ext uri="{FF2B5EF4-FFF2-40B4-BE49-F238E27FC236}">
                  <a16:creationId xmlns:a16="http://schemas.microsoft.com/office/drawing/2014/main" id="{800F6A37-2441-DC64-84A5-467A1B2CA964}"/>
                </a:ext>
              </a:extLst>
            </p:cNvPr>
            <p:cNvSpPr/>
            <p:nvPr/>
          </p:nvSpPr>
          <p:spPr>
            <a:xfrm>
              <a:off x="621398" y="6160273"/>
              <a:ext cx="1453634" cy="442110"/>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00" b="1" dirty="0">
                  <a:solidFill>
                    <a:schemeClr val="tx1"/>
                  </a:solidFill>
                  <a:latin typeface="Calibri" panose="020F0502020204030204" pitchFamily="34" charset="0"/>
                  <a:cs typeface="Calibri" panose="020F0502020204030204" pitchFamily="34" charset="0"/>
                </a:rPr>
                <a:t>SON</a:t>
              </a:r>
              <a:endParaRPr lang="it-IT" sz="1300" b="1" dirty="0">
                <a:solidFill>
                  <a:schemeClr val="tx1"/>
                </a:solidFill>
                <a:latin typeface="Calibri" panose="020F0502020204030204" pitchFamily="34" charset="0"/>
                <a:cs typeface="Calibri" panose="020F0502020204030204" pitchFamily="34" charset="0"/>
              </a:endParaRPr>
            </a:p>
          </p:txBody>
        </p:sp>
        <p:cxnSp>
          <p:nvCxnSpPr>
            <p:cNvPr id="35" name="Connettore 2 77">
              <a:extLst>
                <a:ext uri="{FF2B5EF4-FFF2-40B4-BE49-F238E27FC236}">
                  <a16:creationId xmlns:a16="http://schemas.microsoft.com/office/drawing/2014/main" id="{00357266-72B7-C7C2-A0EF-62A075C852F3}"/>
                </a:ext>
              </a:extLst>
            </p:cNvPr>
            <p:cNvCxnSpPr>
              <a:stCxn id="18" idx="1"/>
              <a:endCxn id="34" idx="3"/>
            </p:cNvCxnSpPr>
            <p:nvPr/>
          </p:nvCxnSpPr>
          <p:spPr>
            <a:xfrm flipH="1">
              <a:off x="2075032" y="6381328"/>
              <a:ext cx="1084332" cy="0"/>
            </a:xfrm>
            <a:prstGeom prst="straightConnector1">
              <a:avLst/>
            </a:prstGeom>
            <a:ln w="38100">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Connettore 4 84">
              <a:extLst>
                <a:ext uri="{FF2B5EF4-FFF2-40B4-BE49-F238E27FC236}">
                  <a16:creationId xmlns:a16="http://schemas.microsoft.com/office/drawing/2014/main" id="{FB0B6935-9A45-F31A-F07D-CB73131380E6}"/>
                </a:ext>
              </a:extLst>
            </p:cNvPr>
            <p:cNvCxnSpPr>
              <a:stCxn id="18" idx="0"/>
              <a:endCxn id="8" idx="2"/>
            </p:cNvCxnSpPr>
            <p:nvPr/>
          </p:nvCxnSpPr>
          <p:spPr>
            <a:xfrm rot="16200000" flipV="1">
              <a:off x="847764" y="2825325"/>
              <a:ext cx="3624407" cy="2623504"/>
            </a:xfrm>
            <a:prstGeom prst="bentConnector3">
              <a:avLst>
                <a:gd name="adj1" fmla="val 6606"/>
              </a:avLst>
            </a:prstGeom>
            <a:ln w="38100">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Connettore 4 98">
              <a:extLst>
                <a:ext uri="{FF2B5EF4-FFF2-40B4-BE49-F238E27FC236}">
                  <a16:creationId xmlns:a16="http://schemas.microsoft.com/office/drawing/2014/main" id="{9C896C59-13D1-58CE-6283-1B228D92EAE0}"/>
                </a:ext>
              </a:extLst>
            </p:cNvPr>
            <p:cNvCxnSpPr/>
            <p:nvPr/>
          </p:nvCxnSpPr>
          <p:spPr>
            <a:xfrm rot="16200000" flipV="1">
              <a:off x="2413520" y="3070717"/>
              <a:ext cx="3912439" cy="2420752"/>
            </a:xfrm>
            <a:prstGeom prst="bentConnector3">
              <a:avLst>
                <a:gd name="adj1" fmla="val 17747"/>
              </a:avLst>
            </a:prstGeom>
            <a:ln w="38100">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ettangolo 110">
              <a:extLst>
                <a:ext uri="{FF2B5EF4-FFF2-40B4-BE49-F238E27FC236}">
                  <a16:creationId xmlns:a16="http://schemas.microsoft.com/office/drawing/2014/main" id="{A60C2E3C-92BF-644B-525C-1E6D8F79F043}"/>
                </a:ext>
              </a:extLst>
            </p:cNvPr>
            <p:cNvSpPr/>
            <p:nvPr/>
          </p:nvSpPr>
          <p:spPr>
            <a:xfrm>
              <a:off x="1337966" y="5471677"/>
              <a:ext cx="364369" cy="221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00" b="1" dirty="0">
                  <a:solidFill>
                    <a:schemeClr val="tx1"/>
                  </a:solidFill>
                  <a:latin typeface="Swis721 Cn BT" panose="020B0506020202030204" pitchFamily="34" charset="0"/>
                </a:rPr>
                <a:t>H</a:t>
              </a:r>
              <a:endParaRPr lang="it-IT" sz="1300" b="1" dirty="0">
                <a:solidFill>
                  <a:schemeClr val="tx1"/>
                </a:solidFill>
                <a:latin typeface="Swis721 Cn BT" panose="020B0506020202030204" pitchFamily="34" charset="0"/>
              </a:endParaRPr>
            </a:p>
          </p:txBody>
        </p:sp>
        <p:sp>
          <p:nvSpPr>
            <p:cNvPr id="39" name="Rettangolo 111">
              <a:extLst>
                <a:ext uri="{FF2B5EF4-FFF2-40B4-BE49-F238E27FC236}">
                  <a16:creationId xmlns:a16="http://schemas.microsoft.com/office/drawing/2014/main" id="{9D9471AB-58B5-5170-50A3-C4336CCE36F3}"/>
                </a:ext>
              </a:extLst>
            </p:cNvPr>
            <p:cNvSpPr/>
            <p:nvPr/>
          </p:nvSpPr>
          <p:spPr>
            <a:xfrm>
              <a:off x="2477782" y="6126785"/>
              <a:ext cx="364369" cy="221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00" b="1" dirty="0">
                  <a:solidFill>
                    <a:schemeClr val="tx1"/>
                  </a:solidFill>
                  <a:latin typeface="Swis721 Cn BT" panose="020B0506020202030204" pitchFamily="34" charset="0"/>
                </a:rPr>
                <a:t>E</a:t>
              </a:r>
              <a:endParaRPr lang="it-IT" sz="1300" b="1" dirty="0">
                <a:solidFill>
                  <a:schemeClr val="tx1"/>
                </a:solidFill>
                <a:latin typeface="Swis721 Cn BT" panose="020B0506020202030204" pitchFamily="34" charset="0"/>
              </a:endParaRPr>
            </a:p>
          </p:txBody>
        </p:sp>
        <p:sp>
          <p:nvSpPr>
            <p:cNvPr id="40" name="Rettangolo 112">
              <a:extLst>
                <a:ext uri="{FF2B5EF4-FFF2-40B4-BE49-F238E27FC236}">
                  <a16:creationId xmlns:a16="http://schemas.microsoft.com/office/drawing/2014/main" id="{C32EAF99-B5F8-2EC8-B089-F12447E1E346}"/>
                </a:ext>
              </a:extLst>
            </p:cNvPr>
            <p:cNvSpPr/>
            <p:nvPr/>
          </p:nvSpPr>
          <p:spPr>
            <a:xfrm>
              <a:off x="4830287" y="6126785"/>
              <a:ext cx="364369" cy="221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00" b="1" dirty="0">
                  <a:solidFill>
                    <a:schemeClr val="tx1"/>
                  </a:solidFill>
                  <a:latin typeface="Swis721 Cn BT" panose="020B0506020202030204" pitchFamily="34" charset="0"/>
                </a:rPr>
                <a:t>E</a:t>
              </a:r>
              <a:endParaRPr lang="it-IT" sz="1300" b="1" dirty="0">
                <a:solidFill>
                  <a:schemeClr val="tx1"/>
                </a:solidFill>
                <a:latin typeface="Swis721 Cn BT" panose="020B0506020202030204" pitchFamily="34" charset="0"/>
              </a:endParaRPr>
            </a:p>
          </p:txBody>
        </p:sp>
        <p:sp>
          <p:nvSpPr>
            <p:cNvPr id="41" name="Rettangolo 113">
              <a:extLst>
                <a:ext uri="{FF2B5EF4-FFF2-40B4-BE49-F238E27FC236}">
                  <a16:creationId xmlns:a16="http://schemas.microsoft.com/office/drawing/2014/main" id="{D2FB8C24-8B4E-523D-019E-049B89F85C11}"/>
                </a:ext>
              </a:extLst>
            </p:cNvPr>
            <p:cNvSpPr/>
            <p:nvPr/>
          </p:nvSpPr>
          <p:spPr>
            <a:xfrm>
              <a:off x="8604448" y="6126785"/>
              <a:ext cx="364369" cy="221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00" b="1" dirty="0">
                  <a:solidFill>
                    <a:schemeClr val="tx1"/>
                  </a:solidFill>
                  <a:latin typeface="Swis721 Cn BT" panose="020B0506020202030204" pitchFamily="34" charset="0"/>
                </a:rPr>
                <a:t>H</a:t>
              </a:r>
              <a:endParaRPr lang="it-IT" sz="1300" b="1" dirty="0">
                <a:solidFill>
                  <a:schemeClr val="tx1"/>
                </a:solidFill>
                <a:latin typeface="Swis721 Cn BT" panose="020B0506020202030204" pitchFamily="34" charset="0"/>
              </a:endParaRPr>
            </a:p>
          </p:txBody>
        </p:sp>
        <p:sp>
          <p:nvSpPr>
            <p:cNvPr id="42" name="Rettangolo 115">
              <a:extLst>
                <a:ext uri="{FF2B5EF4-FFF2-40B4-BE49-F238E27FC236}">
                  <a16:creationId xmlns:a16="http://schemas.microsoft.com/office/drawing/2014/main" id="{EFAC64BC-A143-B7AA-72AE-6EC75BAC0427}"/>
                </a:ext>
              </a:extLst>
            </p:cNvPr>
            <p:cNvSpPr/>
            <p:nvPr/>
          </p:nvSpPr>
          <p:spPr>
            <a:xfrm>
              <a:off x="5194656" y="5577341"/>
              <a:ext cx="364369" cy="221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00" b="1" dirty="0">
                  <a:solidFill>
                    <a:schemeClr val="tx1"/>
                  </a:solidFill>
                  <a:latin typeface="Swis721 Cn BT" panose="020B0506020202030204" pitchFamily="34" charset="0"/>
                </a:rPr>
                <a:t>H</a:t>
              </a:r>
              <a:endParaRPr lang="it-IT" sz="1300" b="1" dirty="0">
                <a:solidFill>
                  <a:schemeClr val="tx1"/>
                </a:solidFill>
                <a:latin typeface="Swis721 Cn BT" panose="020B0506020202030204" pitchFamily="34" charset="0"/>
              </a:endParaRPr>
            </a:p>
          </p:txBody>
        </p:sp>
        <p:sp>
          <p:nvSpPr>
            <p:cNvPr id="43" name="Rettangolo 116">
              <a:extLst>
                <a:ext uri="{FF2B5EF4-FFF2-40B4-BE49-F238E27FC236}">
                  <a16:creationId xmlns:a16="http://schemas.microsoft.com/office/drawing/2014/main" id="{5B0BCD4F-B975-2AF3-DDB4-F87B7FA543A8}"/>
                </a:ext>
              </a:extLst>
            </p:cNvPr>
            <p:cNvSpPr/>
            <p:nvPr/>
          </p:nvSpPr>
          <p:spPr>
            <a:xfrm>
              <a:off x="6123492" y="5648616"/>
              <a:ext cx="364369" cy="221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00" b="1" dirty="0">
                  <a:solidFill>
                    <a:schemeClr val="tx1"/>
                  </a:solidFill>
                  <a:latin typeface="Swis721 Cn BT" panose="020B0506020202030204" pitchFamily="34" charset="0"/>
                </a:rPr>
                <a:t>E</a:t>
              </a:r>
              <a:endParaRPr lang="it-IT" sz="1300" b="1" dirty="0">
                <a:solidFill>
                  <a:schemeClr val="tx1"/>
                </a:solidFill>
                <a:latin typeface="Swis721 Cn BT" panose="020B0506020202030204" pitchFamily="34" charset="0"/>
              </a:endParaRPr>
            </a:p>
          </p:txBody>
        </p:sp>
        <p:cxnSp>
          <p:nvCxnSpPr>
            <p:cNvPr id="44" name="Connettore 2 43">
              <a:extLst>
                <a:ext uri="{FF2B5EF4-FFF2-40B4-BE49-F238E27FC236}">
                  <a16:creationId xmlns:a16="http://schemas.microsoft.com/office/drawing/2014/main" id="{1F3FC1C0-263C-7820-5C58-D850AA8B1896}"/>
                </a:ext>
              </a:extLst>
            </p:cNvPr>
            <p:cNvCxnSpPr/>
            <p:nvPr/>
          </p:nvCxnSpPr>
          <p:spPr>
            <a:xfrm>
              <a:off x="4839259" y="3538947"/>
              <a:ext cx="267918" cy="0"/>
            </a:xfrm>
            <a:prstGeom prst="straightConnector1">
              <a:avLst/>
            </a:prstGeom>
            <a:ln w="38100">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6862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9ED290E-1ECD-4EB2-91AF-19365D03C1C3}"/>
              </a:ext>
            </a:extLst>
          </p:cNvPr>
          <p:cNvPicPr>
            <a:picLocks noChangeAspect="1"/>
          </p:cNvPicPr>
          <p:nvPr/>
        </p:nvPicPr>
        <p:blipFill>
          <a:blip r:embed="rId3"/>
          <a:stretch>
            <a:fillRect/>
          </a:stretch>
        </p:blipFill>
        <p:spPr>
          <a:xfrm>
            <a:off x="1860321" y="251498"/>
            <a:ext cx="1064078" cy="643812"/>
          </a:xfrm>
          <a:prstGeom prst="rect">
            <a:avLst/>
          </a:prstGeom>
        </p:spPr>
      </p:pic>
      <p:pic>
        <p:nvPicPr>
          <p:cNvPr id="5" name="Resim 4">
            <a:extLst>
              <a:ext uri="{FF2B5EF4-FFF2-40B4-BE49-F238E27FC236}">
                <a16:creationId xmlns:a16="http://schemas.microsoft.com/office/drawing/2014/main" id="{A4EC2D4C-C54B-4976-183A-6E28B9CCEE84}"/>
              </a:ext>
            </a:extLst>
          </p:cNvPr>
          <p:cNvPicPr>
            <a:picLocks noChangeAspect="1"/>
          </p:cNvPicPr>
          <p:nvPr/>
        </p:nvPicPr>
        <p:blipFill>
          <a:blip r:embed="rId4"/>
          <a:stretch>
            <a:fillRect/>
          </a:stretch>
        </p:blipFill>
        <p:spPr>
          <a:xfrm>
            <a:off x="690215" y="251498"/>
            <a:ext cx="1064079" cy="774336"/>
          </a:xfrm>
          <a:prstGeom prst="rect">
            <a:avLst/>
          </a:prstGeom>
        </p:spPr>
      </p:pic>
      <p:sp>
        <p:nvSpPr>
          <p:cNvPr id="17" name="Text Box 13">
            <a:extLst>
              <a:ext uri="{FF2B5EF4-FFF2-40B4-BE49-F238E27FC236}">
                <a16:creationId xmlns:a16="http://schemas.microsoft.com/office/drawing/2014/main" id="{B58B42A9-448C-2CE7-1688-C2D14DEAACB7}"/>
              </a:ext>
            </a:extLst>
          </p:cNvPr>
          <p:cNvSpPr txBox="1">
            <a:spLocks noChangeArrowheads="1"/>
          </p:cNvSpPr>
          <p:nvPr/>
        </p:nvSpPr>
        <p:spPr bwMode="auto">
          <a:xfrm>
            <a:off x="588957" y="934661"/>
            <a:ext cx="6736422" cy="523220"/>
          </a:xfrm>
          <a:prstGeom prst="rect">
            <a:avLst/>
          </a:prstGeom>
          <a:noFill/>
          <a:ln w="9525">
            <a:noFill/>
            <a:miter lim="800000"/>
            <a:headEnd/>
            <a:tailEnd/>
          </a:ln>
          <a:effectLst/>
        </p:spPr>
        <p:txBody>
          <a:bodyPr wrap="square">
            <a:spAutoFit/>
          </a:bodyPr>
          <a:lstStyle/>
          <a:p>
            <a:pPr marL="1257300" algn="l" eaLnBrk="0" hangingPunct="0">
              <a:defRPr/>
            </a:pPr>
            <a:r>
              <a:rPr lang="tr-TR" altLang="ja-JP" sz="2800" kern="0" dirty="0">
                <a:solidFill>
                  <a:srgbClr val="FF0000"/>
                </a:solidFill>
                <a:latin typeface="Calibri" panose="020F0502020204030204" pitchFamily="34" charset="0"/>
              </a:rPr>
              <a:t>METODOLOJİ-NODE BELİRLEME  </a:t>
            </a:r>
          </a:p>
        </p:txBody>
      </p:sp>
      <p:sp>
        <p:nvSpPr>
          <p:cNvPr id="4" name="Metin kutusu 3">
            <a:extLst>
              <a:ext uri="{FF2B5EF4-FFF2-40B4-BE49-F238E27FC236}">
                <a16:creationId xmlns:a16="http://schemas.microsoft.com/office/drawing/2014/main" id="{CAF6C86C-761D-70BF-29C2-A915AD3ECCBA}"/>
              </a:ext>
            </a:extLst>
          </p:cNvPr>
          <p:cNvSpPr txBox="1"/>
          <p:nvPr/>
        </p:nvSpPr>
        <p:spPr>
          <a:xfrm>
            <a:off x="-17363" y="1666304"/>
            <a:ext cx="4589362" cy="1554272"/>
          </a:xfrm>
          <a:prstGeom prst="rect">
            <a:avLst/>
          </a:prstGeom>
          <a:noFill/>
        </p:spPr>
        <p:txBody>
          <a:bodyPr wrap="square">
            <a:spAutoFit/>
          </a:bodyPr>
          <a:lstStyle/>
          <a:p>
            <a:pPr marL="342900" lvl="2" indent="-342900" algn="just" eaLnBrk="0" hangingPunct="0">
              <a:spcBef>
                <a:spcPts val="300"/>
              </a:spcBef>
              <a:spcAft>
                <a:spcPts val="0"/>
              </a:spcAft>
              <a:buClr>
                <a:schemeClr val="accent2">
                  <a:lumMod val="75000"/>
                </a:schemeClr>
              </a:buClr>
              <a:buSzPct val="100000"/>
              <a:buFont typeface="Arial" panose="020B0604020202020204" pitchFamily="34" charset="0"/>
              <a:buChar char="•"/>
              <a:tabLst>
                <a:tab pos="2170113" algn="l"/>
                <a:tab pos="3084513" algn="l"/>
                <a:tab pos="3998913" algn="l"/>
                <a:tab pos="4913313" algn="l"/>
                <a:tab pos="5827713" algn="l"/>
                <a:tab pos="6742113" algn="l"/>
                <a:tab pos="7656513" algn="l"/>
                <a:tab pos="8570913" algn="l"/>
                <a:tab pos="9485313" algn="l"/>
                <a:tab pos="10399713" algn="l"/>
              </a:tabLst>
              <a:defRPr/>
            </a:pPr>
            <a:r>
              <a:rPr lang="tr-TR" dirty="0" err="1">
                <a:solidFill>
                  <a:schemeClr val="tx1"/>
                </a:solidFill>
                <a:latin typeface="Calibri" panose="020F0502020204030204" pitchFamily="34" charset="0"/>
                <a:cs typeface="Tahoma" pitchFamily="34" charset="0"/>
              </a:rPr>
              <a:t>Node</a:t>
            </a:r>
            <a:r>
              <a:rPr lang="tr-TR" dirty="0">
                <a:solidFill>
                  <a:schemeClr val="tx1"/>
                </a:solidFill>
                <a:latin typeface="Calibri" panose="020F0502020204030204" pitchFamily="34" charset="0"/>
                <a:cs typeface="Tahoma" pitchFamily="34" charset="0"/>
              </a:rPr>
              <a:t> (düğüm), tipik olarak 1 ana ekipmandan (</a:t>
            </a:r>
            <a:r>
              <a:rPr lang="tr-TR" dirty="0" err="1">
                <a:solidFill>
                  <a:schemeClr val="tx1"/>
                </a:solidFill>
                <a:latin typeface="Calibri" panose="020F0502020204030204" pitchFamily="34" charset="0"/>
                <a:cs typeface="Tahoma" pitchFamily="34" charset="0"/>
              </a:rPr>
              <a:t>vessel</a:t>
            </a:r>
            <a:r>
              <a:rPr lang="tr-TR" dirty="0">
                <a:solidFill>
                  <a:schemeClr val="tx1"/>
                </a:solidFill>
                <a:latin typeface="Calibri" panose="020F0502020204030204" pitchFamily="34" charset="0"/>
                <a:cs typeface="Tahoma" pitchFamily="34" charset="0"/>
              </a:rPr>
              <a:t> vb.), bununla ilişkili ikincil bir ekipmandan (pompa, vana vb.) ve diğer yardımcı ekipmanlardan oluşmaktadır. </a:t>
            </a:r>
            <a:endParaRPr lang="en-US" dirty="0">
              <a:solidFill>
                <a:schemeClr val="tx1"/>
              </a:solidFill>
              <a:latin typeface="Calibri" panose="020F0502020204030204" pitchFamily="34" charset="0"/>
            </a:endParaRPr>
          </a:p>
        </p:txBody>
      </p:sp>
      <p:sp>
        <p:nvSpPr>
          <p:cNvPr id="45" name="Metin kutusu 44">
            <a:extLst>
              <a:ext uri="{FF2B5EF4-FFF2-40B4-BE49-F238E27FC236}">
                <a16:creationId xmlns:a16="http://schemas.microsoft.com/office/drawing/2014/main" id="{C4EC2A19-7318-C2ED-6053-CC227138E17A}"/>
              </a:ext>
            </a:extLst>
          </p:cNvPr>
          <p:cNvSpPr txBox="1"/>
          <p:nvPr/>
        </p:nvSpPr>
        <p:spPr>
          <a:xfrm>
            <a:off x="4747809" y="1497232"/>
            <a:ext cx="4184953" cy="1885131"/>
          </a:xfrm>
          <a:prstGeom prst="rect">
            <a:avLst/>
          </a:prstGeom>
          <a:noFill/>
        </p:spPr>
        <p:txBody>
          <a:bodyPr wrap="square">
            <a:spAutoFit/>
          </a:bodyPr>
          <a:lstStyle/>
          <a:p>
            <a:pPr marL="342900" lvl="2" indent="-342900" algn="just" eaLnBrk="0" hangingPunct="0">
              <a:spcBef>
                <a:spcPts val="300"/>
              </a:spcBef>
              <a:spcAft>
                <a:spcPts val="0"/>
              </a:spcAft>
              <a:buClr>
                <a:schemeClr val="accent2">
                  <a:lumMod val="75000"/>
                </a:schemeClr>
              </a:buClr>
              <a:buSzPct val="100000"/>
              <a:buFont typeface="Arial" panose="020B0604020202020204" pitchFamily="34" charset="0"/>
              <a:buChar char="•"/>
              <a:tabLst>
                <a:tab pos="2170113" algn="l"/>
                <a:tab pos="3084513" algn="l"/>
                <a:tab pos="3998913" algn="l"/>
                <a:tab pos="4913313" algn="l"/>
                <a:tab pos="5827713" algn="l"/>
                <a:tab pos="6742113" algn="l"/>
                <a:tab pos="7656513" algn="l"/>
                <a:tab pos="8570913" algn="l"/>
                <a:tab pos="9485313" algn="l"/>
                <a:tab pos="10399713" algn="l"/>
              </a:tabLst>
              <a:defRPr/>
            </a:pPr>
            <a:r>
              <a:rPr lang="tr-TR" dirty="0">
                <a:solidFill>
                  <a:schemeClr val="tx1"/>
                </a:solidFill>
                <a:latin typeface="Calibri" panose="020F0502020204030204" pitchFamily="34" charset="0"/>
              </a:rPr>
              <a:t>Genellikle, </a:t>
            </a:r>
            <a:r>
              <a:rPr lang="tr-TR" dirty="0" err="1">
                <a:solidFill>
                  <a:schemeClr val="tx1"/>
                </a:solidFill>
                <a:latin typeface="Calibri" panose="020F0502020204030204" pitchFamily="34" charset="0"/>
              </a:rPr>
              <a:t>node</a:t>
            </a:r>
            <a:r>
              <a:rPr lang="tr-TR" dirty="0">
                <a:solidFill>
                  <a:schemeClr val="tx1"/>
                </a:solidFill>
                <a:latin typeface="Calibri" panose="020F0502020204030204" pitchFamily="34" charset="0"/>
              </a:rPr>
              <a:t> seçimi proses akışını takip etmeli ve bir izolasyon noktasında başlamalıdır.  </a:t>
            </a:r>
          </a:p>
          <a:p>
            <a:pPr marL="342900" lvl="2" indent="-342900" algn="just" eaLnBrk="0" hangingPunct="0">
              <a:spcBef>
                <a:spcPts val="300"/>
              </a:spcBef>
              <a:spcAft>
                <a:spcPts val="0"/>
              </a:spcAft>
              <a:buClr>
                <a:schemeClr val="accent2">
                  <a:lumMod val="75000"/>
                </a:schemeClr>
              </a:buClr>
              <a:buSzPct val="100000"/>
              <a:buFont typeface="Arial" panose="020B0604020202020204" pitchFamily="34" charset="0"/>
              <a:buChar char="•"/>
              <a:tabLst>
                <a:tab pos="2170113" algn="l"/>
                <a:tab pos="3084513" algn="l"/>
                <a:tab pos="3998913" algn="l"/>
                <a:tab pos="4913313" algn="l"/>
                <a:tab pos="5827713" algn="l"/>
                <a:tab pos="6742113" algn="l"/>
                <a:tab pos="7656513" algn="l"/>
                <a:tab pos="8570913" algn="l"/>
                <a:tab pos="9485313" algn="l"/>
                <a:tab pos="10399713" algn="l"/>
              </a:tabLst>
              <a:defRPr/>
            </a:pPr>
            <a:r>
              <a:rPr lang="tr-TR" dirty="0" err="1">
                <a:solidFill>
                  <a:schemeClr val="tx1"/>
                </a:solidFill>
                <a:latin typeface="Calibri" panose="020F0502020204030204" pitchFamily="34" charset="0"/>
                <a:cs typeface="Tahoma" pitchFamily="34" charset="0"/>
              </a:rPr>
              <a:t>Node</a:t>
            </a:r>
            <a:r>
              <a:rPr lang="tr-TR" dirty="0">
                <a:solidFill>
                  <a:schemeClr val="tx1"/>
                </a:solidFill>
                <a:latin typeface="Calibri" panose="020F0502020204030204" pitchFamily="34" charset="0"/>
                <a:cs typeface="Tahoma" pitchFamily="34" charset="0"/>
              </a:rPr>
              <a:t> büyüklüğü tek bir proses hattı gibi çok küçük </a:t>
            </a:r>
            <a:r>
              <a:rPr lang="tr-TR" dirty="0" err="1">
                <a:solidFill>
                  <a:schemeClr val="tx1"/>
                </a:solidFill>
                <a:latin typeface="Calibri" panose="020F0502020204030204" pitchFamily="34" charset="0"/>
                <a:cs typeface="Tahoma" pitchFamily="34" charset="0"/>
              </a:rPr>
              <a:t>nodelar</a:t>
            </a:r>
            <a:r>
              <a:rPr lang="tr-TR" dirty="0">
                <a:solidFill>
                  <a:schemeClr val="tx1"/>
                </a:solidFill>
                <a:latin typeface="Calibri" panose="020F0502020204030204" pitchFamily="34" charset="0"/>
                <a:cs typeface="Tahoma" pitchFamily="34" charset="0"/>
              </a:rPr>
              <a:t> dikkate alınarak uygun bir şekilde belirlenir</a:t>
            </a:r>
            <a:endParaRPr lang="en-US" dirty="0">
              <a:solidFill>
                <a:schemeClr val="tx1"/>
              </a:solidFill>
              <a:latin typeface="Calibri" panose="020F0502020204030204" pitchFamily="34" charset="0"/>
            </a:endParaRPr>
          </a:p>
        </p:txBody>
      </p:sp>
      <p:sp>
        <p:nvSpPr>
          <p:cNvPr id="47" name="Metin kutusu 46">
            <a:extLst>
              <a:ext uri="{FF2B5EF4-FFF2-40B4-BE49-F238E27FC236}">
                <a16:creationId xmlns:a16="http://schemas.microsoft.com/office/drawing/2014/main" id="{E9329EA0-9D0A-3371-DE42-D95B737D5042}"/>
              </a:ext>
            </a:extLst>
          </p:cNvPr>
          <p:cNvSpPr txBox="1"/>
          <p:nvPr/>
        </p:nvSpPr>
        <p:spPr>
          <a:xfrm>
            <a:off x="1014929" y="3429000"/>
            <a:ext cx="7114141" cy="3016210"/>
          </a:xfrm>
          <a:prstGeom prst="rect">
            <a:avLst/>
          </a:prstGeom>
          <a:noFill/>
        </p:spPr>
        <p:txBody>
          <a:bodyPr wrap="square">
            <a:spAutoFit/>
          </a:bodyPr>
          <a:lstStyle/>
          <a:p>
            <a:pPr algn="just" hangingPunct="0"/>
            <a:endParaRPr lang="en-GB" sz="1800" dirty="0">
              <a:solidFill>
                <a:schemeClr val="tx1"/>
              </a:solidFill>
              <a:latin typeface="Calibri" panose="020F0502020204030204" pitchFamily="34" charset="0"/>
              <a:cs typeface="Tahoma" pitchFamily="34" charset="0"/>
            </a:endParaRPr>
          </a:p>
          <a:p>
            <a:pPr algn="just" hangingPunct="0"/>
            <a:r>
              <a:rPr lang="tr-TR" dirty="0">
                <a:solidFill>
                  <a:schemeClr val="tx1"/>
                </a:solidFill>
                <a:latin typeface="Calibri" panose="020F0502020204030204" pitchFamily="34" charset="0"/>
                <a:cs typeface="Tahoma" pitchFamily="34" charset="0"/>
              </a:rPr>
              <a:t>Bir sonraki </a:t>
            </a:r>
            <a:r>
              <a:rPr lang="tr-TR" dirty="0" err="1">
                <a:solidFill>
                  <a:schemeClr val="tx1"/>
                </a:solidFill>
                <a:latin typeface="Calibri" panose="020F0502020204030204" pitchFamily="34" charset="0"/>
                <a:cs typeface="Tahoma" pitchFamily="34" charset="0"/>
              </a:rPr>
              <a:t>node’a</a:t>
            </a:r>
            <a:r>
              <a:rPr lang="tr-TR" dirty="0">
                <a:solidFill>
                  <a:schemeClr val="tx1"/>
                </a:solidFill>
                <a:latin typeface="Calibri" panose="020F0502020204030204" pitchFamily="34" charset="0"/>
                <a:cs typeface="Tahoma" pitchFamily="34" charset="0"/>
              </a:rPr>
              <a:t> geçerken uygun seçim yapabilmek için aşağıdaki kriterler dikkate alınmalıdır: </a:t>
            </a:r>
          </a:p>
          <a:p>
            <a:pPr marL="285750" lvl="1" indent="-285750" algn="just" eaLnBrk="0" hangingPunct="0">
              <a:spcBef>
                <a:spcPts val="600"/>
              </a:spcBef>
              <a:spcAft>
                <a:spcPts val="600"/>
              </a:spcAft>
              <a:buClr>
                <a:srgbClr val="7030A0"/>
              </a:buClr>
              <a:buSzPct val="100000"/>
              <a:buFont typeface="Wingdings" panose="05000000000000000000" pitchFamily="2"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dirty="0">
                <a:solidFill>
                  <a:schemeClr val="tx1"/>
                </a:solidFill>
                <a:latin typeface="Calibri" panose="020F0502020204030204" pitchFamily="34" charset="0"/>
                <a:cs typeface="Tahoma" pitchFamily="34" charset="0"/>
              </a:rPr>
              <a:t>Tasarımda değişiklik</a:t>
            </a:r>
            <a:r>
              <a:rPr lang="en-GB" dirty="0">
                <a:solidFill>
                  <a:schemeClr val="tx1"/>
                </a:solidFill>
                <a:latin typeface="Calibri" panose="020F0502020204030204" pitchFamily="34" charset="0"/>
                <a:cs typeface="Tahoma" pitchFamily="34" charset="0"/>
              </a:rPr>
              <a:t>;</a:t>
            </a:r>
          </a:p>
          <a:p>
            <a:pPr marL="285750" lvl="1" indent="-285750" algn="just" eaLnBrk="0" hangingPunct="0">
              <a:spcBef>
                <a:spcPts val="600"/>
              </a:spcBef>
              <a:spcAft>
                <a:spcPts val="600"/>
              </a:spcAft>
              <a:buClr>
                <a:srgbClr val="7030A0"/>
              </a:buClr>
              <a:buSzPct val="100000"/>
              <a:buFont typeface="Wingdings" panose="05000000000000000000" pitchFamily="2"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dirty="0">
                <a:solidFill>
                  <a:schemeClr val="tx1"/>
                </a:solidFill>
                <a:latin typeface="Calibri" panose="020F0502020204030204" pitchFamily="34" charset="0"/>
                <a:cs typeface="Tahoma" pitchFamily="34" charset="0"/>
              </a:rPr>
              <a:t>Hal değişimi </a:t>
            </a:r>
            <a:r>
              <a:rPr lang="en-GB" dirty="0">
                <a:solidFill>
                  <a:schemeClr val="tx1"/>
                </a:solidFill>
                <a:latin typeface="Calibri" panose="020F0502020204030204" pitchFamily="34" charset="0"/>
                <a:cs typeface="Tahoma" pitchFamily="34" charset="0"/>
              </a:rPr>
              <a:t>(</a:t>
            </a:r>
            <a:r>
              <a:rPr lang="tr-TR" dirty="0">
                <a:solidFill>
                  <a:schemeClr val="tx1"/>
                </a:solidFill>
                <a:latin typeface="Calibri" panose="020F0502020204030204" pitchFamily="34" charset="0"/>
                <a:cs typeface="Tahoma" pitchFamily="34" charset="0"/>
              </a:rPr>
              <a:t>sıvıdan buhar fazına geçiş vb.</a:t>
            </a:r>
            <a:r>
              <a:rPr lang="en-GB" dirty="0">
                <a:solidFill>
                  <a:schemeClr val="tx1"/>
                </a:solidFill>
                <a:latin typeface="Calibri" panose="020F0502020204030204" pitchFamily="34" charset="0"/>
                <a:cs typeface="Tahoma" pitchFamily="34" charset="0"/>
              </a:rPr>
              <a:t>);</a:t>
            </a:r>
          </a:p>
          <a:p>
            <a:pPr marL="285750" lvl="1" indent="-285750" algn="just" eaLnBrk="0" hangingPunct="0">
              <a:spcBef>
                <a:spcPts val="600"/>
              </a:spcBef>
              <a:spcAft>
                <a:spcPts val="600"/>
              </a:spcAft>
              <a:buClr>
                <a:srgbClr val="7030A0"/>
              </a:buClr>
              <a:buSzPct val="100000"/>
              <a:buFont typeface="Wingdings" panose="05000000000000000000" pitchFamily="2"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dirty="0">
                <a:solidFill>
                  <a:schemeClr val="tx1"/>
                </a:solidFill>
                <a:latin typeface="Calibri" panose="020F0502020204030204" pitchFamily="34" charset="0"/>
                <a:cs typeface="Tahoma" pitchFamily="34" charset="0"/>
              </a:rPr>
              <a:t>Ekipmanların temel parçaları</a:t>
            </a:r>
            <a:r>
              <a:rPr lang="en-GB" dirty="0">
                <a:solidFill>
                  <a:schemeClr val="tx1"/>
                </a:solidFill>
                <a:latin typeface="Calibri" panose="020F0502020204030204" pitchFamily="34" charset="0"/>
                <a:cs typeface="Tahoma" pitchFamily="34" charset="0"/>
              </a:rPr>
              <a:t>;</a:t>
            </a:r>
          </a:p>
          <a:p>
            <a:pPr marL="285750" lvl="1" indent="-285750" algn="just" eaLnBrk="0" hangingPunct="0">
              <a:spcBef>
                <a:spcPts val="600"/>
              </a:spcBef>
              <a:spcAft>
                <a:spcPts val="600"/>
              </a:spcAft>
              <a:buClr>
                <a:srgbClr val="7030A0"/>
              </a:buClr>
              <a:buSzPct val="100000"/>
              <a:buFont typeface="Wingdings" panose="05000000000000000000" pitchFamily="2"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dirty="0">
                <a:solidFill>
                  <a:schemeClr val="tx1"/>
                </a:solidFill>
                <a:latin typeface="Calibri" panose="020F0502020204030204" pitchFamily="34" charset="0"/>
                <a:cs typeface="Tahoma" pitchFamily="34" charset="0"/>
              </a:rPr>
              <a:t>İzolasyon donanımının pozisyonu</a:t>
            </a:r>
            <a:r>
              <a:rPr lang="en-GB" dirty="0">
                <a:solidFill>
                  <a:schemeClr val="tx1"/>
                </a:solidFill>
                <a:latin typeface="Calibri" panose="020F0502020204030204" pitchFamily="34" charset="0"/>
                <a:cs typeface="Tahoma" pitchFamily="34" charset="0"/>
              </a:rPr>
              <a:t>.</a:t>
            </a:r>
          </a:p>
          <a:p>
            <a:pPr hangingPunct="0"/>
            <a:r>
              <a:rPr lang="en-GB" sz="1800" dirty="0"/>
              <a:t> </a:t>
            </a:r>
            <a:endParaRPr lang="tr-TR" dirty="0"/>
          </a:p>
        </p:txBody>
      </p:sp>
    </p:spTree>
    <p:extLst>
      <p:ext uri="{BB962C8B-B14F-4D97-AF65-F5344CB8AC3E}">
        <p14:creationId xmlns:p14="http://schemas.microsoft.com/office/powerpoint/2010/main" val="594120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9ED290E-1ECD-4EB2-91AF-19365D03C1C3}"/>
              </a:ext>
            </a:extLst>
          </p:cNvPr>
          <p:cNvPicPr>
            <a:picLocks noChangeAspect="1"/>
          </p:cNvPicPr>
          <p:nvPr/>
        </p:nvPicPr>
        <p:blipFill>
          <a:blip r:embed="rId3"/>
          <a:stretch>
            <a:fillRect/>
          </a:stretch>
        </p:blipFill>
        <p:spPr>
          <a:xfrm>
            <a:off x="1860321" y="251498"/>
            <a:ext cx="1064078" cy="643812"/>
          </a:xfrm>
          <a:prstGeom prst="rect">
            <a:avLst/>
          </a:prstGeom>
        </p:spPr>
      </p:pic>
      <p:pic>
        <p:nvPicPr>
          <p:cNvPr id="5" name="Resim 4">
            <a:extLst>
              <a:ext uri="{FF2B5EF4-FFF2-40B4-BE49-F238E27FC236}">
                <a16:creationId xmlns:a16="http://schemas.microsoft.com/office/drawing/2014/main" id="{A4EC2D4C-C54B-4976-183A-6E28B9CCEE84}"/>
              </a:ext>
            </a:extLst>
          </p:cNvPr>
          <p:cNvPicPr>
            <a:picLocks noChangeAspect="1"/>
          </p:cNvPicPr>
          <p:nvPr/>
        </p:nvPicPr>
        <p:blipFill>
          <a:blip r:embed="rId4"/>
          <a:stretch>
            <a:fillRect/>
          </a:stretch>
        </p:blipFill>
        <p:spPr>
          <a:xfrm>
            <a:off x="690215" y="251498"/>
            <a:ext cx="1064079" cy="774336"/>
          </a:xfrm>
          <a:prstGeom prst="rect">
            <a:avLst/>
          </a:prstGeom>
        </p:spPr>
      </p:pic>
      <p:sp>
        <p:nvSpPr>
          <p:cNvPr id="17" name="Text Box 13">
            <a:extLst>
              <a:ext uri="{FF2B5EF4-FFF2-40B4-BE49-F238E27FC236}">
                <a16:creationId xmlns:a16="http://schemas.microsoft.com/office/drawing/2014/main" id="{B58B42A9-448C-2CE7-1688-C2D14DEAACB7}"/>
              </a:ext>
            </a:extLst>
          </p:cNvPr>
          <p:cNvSpPr txBox="1">
            <a:spLocks noChangeArrowheads="1"/>
          </p:cNvSpPr>
          <p:nvPr/>
        </p:nvSpPr>
        <p:spPr bwMode="auto">
          <a:xfrm>
            <a:off x="588957" y="934661"/>
            <a:ext cx="6736422" cy="523220"/>
          </a:xfrm>
          <a:prstGeom prst="rect">
            <a:avLst/>
          </a:prstGeom>
          <a:noFill/>
          <a:ln w="9525">
            <a:noFill/>
            <a:miter lim="800000"/>
            <a:headEnd/>
            <a:tailEnd/>
          </a:ln>
          <a:effectLst/>
        </p:spPr>
        <p:txBody>
          <a:bodyPr wrap="square">
            <a:spAutoFit/>
          </a:bodyPr>
          <a:lstStyle/>
          <a:p>
            <a:pPr marL="1257300" algn="l" eaLnBrk="0" hangingPunct="0">
              <a:defRPr/>
            </a:pPr>
            <a:r>
              <a:rPr lang="tr-TR" altLang="ja-JP" sz="2800" kern="0" dirty="0">
                <a:solidFill>
                  <a:srgbClr val="FF0000"/>
                </a:solidFill>
                <a:latin typeface="Calibri" panose="020F0502020204030204" pitchFamily="34" charset="0"/>
              </a:rPr>
              <a:t>METODOLOJİ-NODE BELİRLEME  </a:t>
            </a:r>
          </a:p>
        </p:txBody>
      </p:sp>
      <p:pic>
        <p:nvPicPr>
          <p:cNvPr id="2" name="Immagine 6">
            <a:extLst>
              <a:ext uri="{FF2B5EF4-FFF2-40B4-BE49-F238E27FC236}">
                <a16:creationId xmlns:a16="http://schemas.microsoft.com/office/drawing/2014/main" id="{2F5F5FB1-0DCB-68A0-A3E5-DA7C4D0E12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96" t="2929" r="3196" b="3149"/>
          <a:stretch/>
        </p:blipFill>
        <p:spPr>
          <a:xfrm>
            <a:off x="147638" y="1971982"/>
            <a:ext cx="4420346" cy="3135135"/>
          </a:xfrm>
          <a:prstGeom prst="rect">
            <a:avLst/>
          </a:prstGeom>
        </p:spPr>
      </p:pic>
      <p:sp>
        <p:nvSpPr>
          <p:cNvPr id="7" name="Metin kutusu 6">
            <a:extLst>
              <a:ext uri="{FF2B5EF4-FFF2-40B4-BE49-F238E27FC236}">
                <a16:creationId xmlns:a16="http://schemas.microsoft.com/office/drawing/2014/main" id="{0C19F085-64D8-34DE-4391-E592F9BA8E2F}"/>
              </a:ext>
            </a:extLst>
          </p:cNvPr>
          <p:cNvSpPr txBox="1"/>
          <p:nvPr/>
        </p:nvSpPr>
        <p:spPr>
          <a:xfrm>
            <a:off x="-17362" y="1571872"/>
            <a:ext cx="4589362" cy="400110"/>
          </a:xfrm>
          <a:prstGeom prst="rect">
            <a:avLst/>
          </a:prstGeom>
          <a:noFill/>
        </p:spPr>
        <p:txBody>
          <a:bodyPr wrap="square">
            <a:spAutoFit/>
          </a:bodyPr>
          <a:lstStyle/>
          <a:p>
            <a:pPr algn="ctr" eaLnBrk="1" hangingPunct="1"/>
            <a:r>
              <a:rPr lang="tr-TR" altLang="it-IT" sz="2000" dirty="0">
                <a:solidFill>
                  <a:schemeClr val="accent2"/>
                </a:solidFill>
                <a:latin typeface="Swis721 BlkCn BT" pitchFamily="34" charset="0"/>
              </a:rPr>
              <a:t>Örnek</a:t>
            </a:r>
            <a:r>
              <a:rPr lang="en-US" altLang="it-IT" sz="2000" dirty="0">
                <a:solidFill>
                  <a:schemeClr val="accent2"/>
                </a:solidFill>
                <a:latin typeface="Swis721 BlkCn BT" pitchFamily="34" charset="0"/>
              </a:rPr>
              <a:t> – </a:t>
            </a:r>
            <a:r>
              <a:rPr lang="tr-TR" altLang="it-IT" sz="2000" dirty="0">
                <a:solidFill>
                  <a:schemeClr val="accent2"/>
                </a:solidFill>
                <a:latin typeface="Swis721 BlkCn BT" pitchFamily="34" charset="0"/>
              </a:rPr>
              <a:t>Küçük </a:t>
            </a:r>
            <a:r>
              <a:rPr lang="tr-TR" altLang="it-IT" sz="2000" dirty="0" err="1">
                <a:solidFill>
                  <a:schemeClr val="accent2"/>
                </a:solidFill>
                <a:latin typeface="Swis721 BlkCn BT" pitchFamily="34" charset="0"/>
              </a:rPr>
              <a:t>Node</a:t>
            </a:r>
            <a:endParaRPr lang="en-US" altLang="it-IT" sz="2000" dirty="0">
              <a:solidFill>
                <a:schemeClr val="accent2"/>
              </a:solidFill>
              <a:latin typeface="Swis721 BlkCn BT" pitchFamily="34" charset="0"/>
            </a:endParaRPr>
          </a:p>
        </p:txBody>
      </p:sp>
      <p:pic>
        <p:nvPicPr>
          <p:cNvPr id="8" name="Immagine 3">
            <a:extLst>
              <a:ext uri="{FF2B5EF4-FFF2-40B4-BE49-F238E27FC236}">
                <a16:creationId xmlns:a16="http://schemas.microsoft.com/office/drawing/2014/main" id="{DBDC1E0E-5E43-954C-23AE-0B0246A774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400" t="3290" r="3348" b="3290"/>
          <a:stretch/>
        </p:blipFill>
        <p:spPr>
          <a:xfrm>
            <a:off x="4488084" y="2755746"/>
            <a:ext cx="4427194" cy="3135136"/>
          </a:xfrm>
          <a:prstGeom prst="rect">
            <a:avLst/>
          </a:prstGeom>
        </p:spPr>
      </p:pic>
      <p:sp>
        <p:nvSpPr>
          <p:cNvPr id="9" name="Metin kutusu 8">
            <a:extLst>
              <a:ext uri="{FF2B5EF4-FFF2-40B4-BE49-F238E27FC236}">
                <a16:creationId xmlns:a16="http://schemas.microsoft.com/office/drawing/2014/main" id="{0A4C567C-C07B-0969-F77A-763BC466616B}"/>
              </a:ext>
            </a:extLst>
          </p:cNvPr>
          <p:cNvSpPr txBox="1"/>
          <p:nvPr/>
        </p:nvSpPr>
        <p:spPr>
          <a:xfrm>
            <a:off x="4407000" y="2355636"/>
            <a:ext cx="4589362" cy="400110"/>
          </a:xfrm>
          <a:prstGeom prst="rect">
            <a:avLst/>
          </a:prstGeom>
          <a:noFill/>
        </p:spPr>
        <p:txBody>
          <a:bodyPr wrap="square">
            <a:spAutoFit/>
          </a:bodyPr>
          <a:lstStyle/>
          <a:p>
            <a:pPr algn="ctr" eaLnBrk="1" hangingPunct="1"/>
            <a:r>
              <a:rPr lang="tr-TR" altLang="it-IT" sz="2000" dirty="0">
                <a:solidFill>
                  <a:schemeClr val="accent2"/>
                </a:solidFill>
                <a:latin typeface="Swis721 BlkCn BT" pitchFamily="34" charset="0"/>
              </a:rPr>
              <a:t>Örnek</a:t>
            </a:r>
            <a:r>
              <a:rPr lang="en-US" altLang="it-IT" sz="2000" dirty="0">
                <a:solidFill>
                  <a:schemeClr val="accent2"/>
                </a:solidFill>
                <a:latin typeface="Swis721 BlkCn BT" pitchFamily="34" charset="0"/>
              </a:rPr>
              <a:t> – </a:t>
            </a:r>
            <a:r>
              <a:rPr lang="tr-TR" altLang="it-IT" sz="2000" dirty="0">
                <a:solidFill>
                  <a:schemeClr val="accent2"/>
                </a:solidFill>
                <a:latin typeface="Swis721 BlkCn BT" pitchFamily="34" charset="0"/>
              </a:rPr>
              <a:t>Büyük </a:t>
            </a:r>
            <a:r>
              <a:rPr lang="tr-TR" altLang="it-IT" sz="2000" dirty="0" err="1">
                <a:solidFill>
                  <a:schemeClr val="accent2"/>
                </a:solidFill>
                <a:latin typeface="Swis721 BlkCn BT" pitchFamily="34" charset="0"/>
              </a:rPr>
              <a:t>Node</a:t>
            </a:r>
            <a:endParaRPr lang="en-US" altLang="it-IT" sz="2000" dirty="0">
              <a:solidFill>
                <a:schemeClr val="accent2"/>
              </a:solidFill>
              <a:latin typeface="Swis721 BlkCn BT" pitchFamily="34" charset="0"/>
            </a:endParaRPr>
          </a:p>
        </p:txBody>
      </p:sp>
    </p:spTree>
    <p:extLst>
      <p:ext uri="{BB962C8B-B14F-4D97-AF65-F5344CB8AC3E}">
        <p14:creationId xmlns:p14="http://schemas.microsoft.com/office/powerpoint/2010/main" val="622036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9ED290E-1ECD-4EB2-91AF-19365D03C1C3}"/>
              </a:ext>
            </a:extLst>
          </p:cNvPr>
          <p:cNvPicPr>
            <a:picLocks noChangeAspect="1"/>
          </p:cNvPicPr>
          <p:nvPr/>
        </p:nvPicPr>
        <p:blipFill>
          <a:blip r:embed="rId3"/>
          <a:stretch>
            <a:fillRect/>
          </a:stretch>
        </p:blipFill>
        <p:spPr>
          <a:xfrm>
            <a:off x="1860321" y="251498"/>
            <a:ext cx="1064078" cy="643812"/>
          </a:xfrm>
          <a:prstGeom prst="rect">
            <a:avLst/>
          </a:prstGeom>
        </p:spPr>
      </p:pic>
      <p:pic>
        <p:nvPicPr>
          <p:cNvPr id="5" name="Resim 4">
            <a:extLst>
              <a:ext uri="{FF2B5EF4-FFF2-40B4-BE49-F238E27FC236}">
                <a16:creationId xmlns:a16="http://schemas.microsoft.com/office/drawing/2014/main" id="{A4EC2D4C-C54B-4976-183A-6E28B9CCEE84}"/>
              </a:ext>
            </a:extLst>
          </p:cNvPr>
          <p:cNvPicPr>
            <a:picLocks noChangeAspect="1"/>
          </p:cNvPicPr>
          <p:nvPr/>
        </p:nvPicPr>
        <p:blipFill>
          <a:blip r:embed="rId4"/>
          <a:stretch>
            <a:fillRect/>
          </a:stretch>
        </p:blipFill>
        <p:spPr>
          <a:xfrm>
            <a:off x="690215" y="251498"/>
            <a:ext cx="1064079" cy="774336"/>
          </a:xfrm>
          <a:prstGeom prst="rect">
            <a:avLst/>
          </a:prstGeom>
        </p:spPr>
      </p:pic>
      <p:sp>
        <p:nvSpPr>
          <p:cNvPr id="17" name="Text Box 13">
            <a:extLst>
              <a:ext uri="{FF2B5EF4-FFF2-40B4-BE49-F238E27FC236}">
                <a16:creationId xmlns:a16="http://schemas.microsoft.com/office/drawing/2014/main" id="{B58B42A9-448C-2CE7-1688-C2D14DEAACB7}"/>
              </a:ext>
            </a:extLst>
          </p:cNvPr>
          <p:cNvSpPr txBox="1">
            <a:spLocks noChangeArrowheads="1"/>
          </p:cNvSpPr>
          <p:nvPr/>
        </p:nvSpPr>
        <p:spPr bwMode="auto">
          <a:xfrm>
            <a:off x="108128" y="1025834"/>
            <a:ext cx="8927743" cy="523220"/>
          </a:xfrm>
          <a:prstGeom prst="rect">
            <a:avLst/>
          </a:prstGeom>
          <a:noFill/>
          <a:ln w="9525">
            <a:noFill/>
            <a:miter lim="800000"/>
            <a:headEnd/>
            <a:tailEnd/>
          </a:ln>
          <a:effectLst/>
        </p:spPr>
        <p:txBody>
          <a:bodyPr wrap="square">
            <a:spAutoFit/>
          </a:bodyPr>
          <a:lstStyle/>
          <a:p>
            <a:pPr marL="1257300" algn="l" eaLnBrk="0" hangingPunct="0">
              <a:defRPr/>
            </a:pPr>
            <a:r>
              <a:rPr lang="tr-TR" altLang="ja-JP" sz="2800" kern="0" dirty="0" err="1">
                <a:solidFill>
                  <a:srgbClr val="FF0000"/>
                </a:solidFill>
                <a:latin typeface="Calibri" panose="020F0502020204030204" pitchFamily="34" charset="0"/>
              </a:rPr>
              <a:t>METODOLOJi</a:t>
            </a:r>
            <a:r>
              <a:rPr lang="tr-TR" altLang="ja-JP" sz="2800" kern="0" dirty="0">
                <a:solidFill>
                  <a:srgbClr val="FF0000"/>
                </a:solidFill>
                <a:latin typeface="Calibri" panose="020F0502020204030204" pitchFamily="34" charset="0"/>
              </a:rPr>
              <a:t>-STANDART PARAMETRELER  </a:t>
            </a:r>
          </a:p>
        </p:txBody>
      </p:sp>
      <p:sp>
        <p:nvSpPr>
          <p:cNvPr id="6" name="Metin kutusu 5">
            <a:extLst>
              <a:ext uri="{FF2B5EF4-FFF2-40B4-BE49-F238E27FC236}">
                <a16:creationId xmlns:a16="http://schemas.microsoft.com/office/drawing/2014/main" id="{1778076D-0214-25AF-FCE3-547285FF5DE6}"/>
              </a:ext>
            </a:extLst>
          </p:cNvPr>
          <p:cNvSpPr txBox="1"/>
          <p:nvPr/>
        </p:nvSpPr>
        <p:spPr>
          <a:xfrm>
            <a:off x="400772" y="1549054"/>
            <a:ext cx="8342453" cy="707886"/>
          </a:xfrm>
          <a:prstGeom prst="rect">
            <a:avLst/>
          </a:prstGeom>
          <a:noFill/>
        </p:spPr>
        <p:txBody>
          <a:bodyPr wrap="square">
            <a:spAutoFit/>
          </a:bodyPr>
          <a:lstStyle/>
          <a:p>
            <a:pPr marL="0" lvl="1" algn="just" eaLnBrk="0" hangingPunct="0">
              <a:spcBef>
                <a:spcPts val="600"/>
              </a:spcBef>
              <a:spcAft>
                <a:spcPts val="600"/>
              </a:spcAft>
              <a:buClr>
                <a:schemeClr val="accent2">
                  <a:lumMod val="75000"/>
                </a:schemeClr>
              </a:buClr>
              <a:buSzPct val="100000"/>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2000" dirty="0">
                <a:solidFill>
                  <a:schemeClr val="tx1"/>
                </a:solidFill>
                <a:latin typeface="Calibri" panose="020F0502020204030204" pitchFamily="34" charset="0"/>
                <a:cs typeface="Tahoma" pitchFamily="34" charset="0"/>
              </a:rPr>
              <a:t>Başvurulacak parametrelerin ve ilgili rehber kelimelerin temel kullanım şekli aşağıdaki tabloda gösterilmektedir:</a:t>
            </a:r>
            <a:endParaRPr lang="en-US" sz="2000" dirty="0">
              <a:solidFill>
                <a:schemeClr val="tx1"/>
              </a:solidFill>
              <a:latin typeface="Calibri" panose="020F0502020204030204" pitchFamily="34" charset="0"/>
              <a:cs typeface="Tahoma" pitchFamily="34" charset="0"/>
            </a:endParaRPr>
          </a:p>
        </p:txBody>
      </p:sp>
      <p:graphicFrame>
        <p:nvGraphicFramePr>
          <p:cNvPr id="10" name="Tablo 9">
            <a:extLst>
              <a:ext uri="{FF2B5EF4-FFF2-40B4-BE49-F238E27FC236}">
                <a16:creationId xmlns:a16="http://schemas.microsoft.com/office/drawing/2014/main" id="{C4A59D7C-5D58-9273-0C87-4EC066C06218}"/>
              </a:ext>
            </a:extLst>
          </p:cNvPr>
          <p:cNvGraphicFramePr>
            <a:graphicFrameLocks noGrp="1"/>
          </p:cNvGraphicFramePr>
          <p:nvPr>
            <p:extLst>
              <p:ext uri="{D42A27DB-BD31-4B8C-83A1-F6EECF244321}">
                <p14:modId xmlns:p14="http://schemas.microsoft.com/office/powerpoint/2010/main" val="2866277945"/>
              </p:ext>
            </p:extLst>
          </p:nvPr>
        </p:nvGraphicFramePr>
        <p:xfrm>
          <a:off x="690215" y="2556337"/>
          <a:ext cx="7458363" cy="3335560"/>
        </p:xfrm>
        <a:graphic>
          <a:graphicData uri="http://schemas.openxmlformats.org/drawingml/2006/table">
            <a:tbl>
              <a:tblPr/>
              <a:tblGrid>
                <a:gridCol w="1951721">
                  <a:extLst>
                    <a:ext uri="{9D8B030D-6E8A-4147-A177-3AD203B41FA5}">
                      <a16:colId xmlns:a16="http://schemas.microsoft.com/office/drawing/2014/main" val="1102940364"/>
                    </a:ext>
                  </a:extLst>
                </a:gridCol>
                <a:gridCol w="1463791">
                  <a:extLst>
                    <a:ext uri="{9D8B030D-6E8A-4147-A177-3AD203B41FA5}">
                      <a16:colId xmlns:a16="http://schemas.microsoft.com/office/drawing/2014/main" val="1331822536"/>
                    </a:ext>
                  </a:extLst>
                </a:gridCol>
                <a:gridCol w="1324383">
                  <a:extLst>
                    <a:ext uri="{9D8B030D-6E8A-4147-A177-3AD203B41FA5}">
                      <a16:colId xmlns:a16="http://schemas.microsoft.com/office/drawing/2014/main" val="3898789438"/>
                    </a:ext>
                  </a:extLst>
                </a:gridCol>
                <a:gridCol w="1394087">
                  <a:extLst>
                    <a:ext uri="{9D8B030D-6E8A-4147-A177-3AD203B41FA5}">
                      <a16:colId xmlns:a16="http://schemas.microsoft.com/office/drawing/2014/main" val="3559353742"/>
                    </a:ext>
                  </a:extLst>
                </a:gridCol>
                <a:gridCol w="1324381">
                  <a:extLst>
                    <a:ext uri="{9D8B030D-6E8A-4147-A177-3AD203B41FA5}">
                      <a16:colId xmlns:a16="http://schemas.microsoft.com/office/drawing/2014/main" val="4257817892"/>
                    </a:ext>
                  </a:extLst>
                </a:gridCol>
              </a:tblGrid>
              <a:tr h="391816">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0063" algn="l"/>
                        </a:tabLst>
                      </a:pPr>
                      <a:r>
                        <a:rPr kumimoji="0" lang="en-GB" sz="1800" b="1" i="0" u="none" strike="noStrike" cap="none" normalizeH="0" baseline="0" dirty="0" err="1">
                          <a:ln>
                            <a:noFill/>
                          </a:ln>
                          <a:solidFill>
                            <a:srgbClr val="7030A0"/>
                          </a:solidFill>
                          <a:effectLst/>
                          <a:latin typeface="Calibri" panose="020F0502020204030204" pitchFamily="34" charset="0"/>
                          <a:cs typeface="Times New Roman" pitchFamily="18" charset="0"/>
                        </a:rPr>
                        <a:t>Paramet</a:t>
                      </a:r>
                      <a:r>
                        <a:rPr kumimoji="0" lang="tr-TR" sz="1800" b="1" i="0" u="none" strike="noStrike" cap="none" normalizeH="0" baseline="0" dirty="0">
                          <a:ln>
                            <a:noFill/>
                          </a:ln>
                          <a:solidFill>
                            <a:srgbClr val="7030A0"/>
                          </a:solidFill>
                          <a:effectLst/>
                          <a:latin typeface="Calibri" panose="020F0502020204030204" pitchFamily="34" charset="0"/>
                          <a:cs typeface="Times New Roman" pitchFamily="18" charset="0"/>
                        </a:rPr>
                        <a:t>re</a:t>
                      </a:r>
                      <a:endParaRPr kumimoji="0" lang="it-IT" sz="1800" b="0" i="0" u="none" strike="noStrike" cap="none" normalizeH="0" baseline="0" dirty="0">
                        <a:ln>
                          <a:noFill/>
                        </a:ln>
                        <a:solidFill>
                          <a:srgbClr val="7030A0"/>
                        </a:solidFill>
                        <a:effectLst/>
                        <a:latin typeface="Calibri" panose="020F0502020204030204"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solidFill>
                      <a:schemeClr val="accent4">
                        <a:lumMod val="20000"/>
                        <a:lumOff val="80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0063" algn="l"/>
                        </a:tabLst>
                      </a:pPr>
                      <a:r>
                        <a:rPr kumimoji="0" lang="tr-TR" sz="1800" b="1" i="0" u="none" strike="noStrike" cap="none" normalizeH="0" baseline="0" dirty="0">
                          <a:ln>
                            <a:noFill/>
                          </a:ln>
                          <a:solidFill>
                            <a:srgbClr val="7030A0"/>
                          </a:solidFill>
                          <a:effectLst/>
                          <a:latin typeface="Calibri" panose="020F0502020204030204" pitchFamily="34" charset="0"/>
                          <a:cs typeface="Times New Roman" pitchFamily="18" charset="0"/>
                        </a:rPr>
                        <a:t>İlgili rehber kelimeler</a:t>
                      </a:r>
                      <a:endParaRPr kumimoji="0" lang="it-IT" sz="1800" b="0" i="0" u="none" strike="noStrike" cap="none" normalizeH="0" baseline="0" dirty="0">
                        <a:ln>
                          <a:noFill/>
                        </a:ln>
                        <a:solidFill>
                          <a:srgbClr val="7030A0"/>
                        </a:solidFill>
                        <a:effectLst/>
                        <a:latin typeface="Calibri" panose="020F0502020204030204"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0063" algn="l"/>
                        </a:tabLst>
                      </a:pPr>
                      <a:endParaRPr kumimoji="0" lang="it-IT" sz="1800" b="0" i="0" u="none" strike="noStrike" cap="none" normalizeH="0" baseline="0" dirty="0">
                        <a:ln>
                          <a:noFill/>
                        </a:ln>
                        <a:solidFill>
                          <a:srgbClr val="7030A0"/>
                        </a:solidFill>
                        <a:effectLst/>
                        <a:latin typeface="Tahoma"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0063" algn="l"/>
                        </a:tabLst>
                      </a:pPr>
                      <a:endParaRPr kumimoji="0" lang="it-IT" sz="1800" b="0" i="0" u="none" strike="noStrike" cap="none" normalizeH="0" baseline="0" dirty="0">
                        <a:ln>
                          <a:noFill/>
                        </a:ln>
                        <a:solidFill>
                          <a:srgbClr val="7030A0"/>
                        </a:solidFill>
                        <a:effectLst/>
                        <a:latin typeface="Tahoma"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0063" algn="l"/>
                        </a:tabLst>
                      </a:pPr>
                      <a:endParaRPr kumimoji="0" lang="it-IT" sz="1800" b="0" i="0" u="none" strike="noStrike" cap="none" normalizeH="0" baseline="0" dirty="0">
                        <a:ln>
                          <a:noFill/>
                        </a:ln>
                        <a:solidFill>
                          <a:srgbClr val="7030A0"/>
                        </a:solidFill>
                        <a:effectLst/>
                        <a:latin typeface="Tahoma"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4207353128"/>
                  </a:ext>
                </a:extLst>
              </a:tr>
              <a:tr h="56142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0063" algn="l"/>
                        </a:tabLst>
                      </a:pPr>
                      <a:r>
                        <a:rPr kumimoji="0" lang="tr-TR" sz="1800" b="1" i="0" u="none" strike="noStrike" cap="none" normalizeH="0" baseline="0" dirty="0">
                          <a:ln>
                            <a:noFill/>
                          </a:ln>
                          <a:solidFill>
                            <a:schemeClr val="tx1"/>
                          </a:solidFill>
                          <a:effectLst/>
                          <a:latin typeface="Calibri" panose="020F0502020204030204" pitchFamily="34" charset="0"/>
                          <a:cs typeface="Times New Roman" pitchFamily="18" charset="0"/>
                        </a:rPr>
                        <a:t>AKIŞ</a:t>
                      </a:r>
                      <a:endParaRPr kumimoji="0" lang="it-IT" sz="18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0063" algn="l"/>
                        </a:tabLst>
                      </a:pPr>
                      <a:r>
                        <a:rPr kumimoji="0" lang="tr-TR" sz="1800" b="0" i="0" u="none" strike="noStrike" cap="none" normalizeH="0" baseline="0" dirty="0">
                          <a:ln>
                            <a:noFill/>
                          </a:ln>
                          <a:solidFill>
                            <a:schemeClr val="tx1"/>
                          </a:solidFill>
                          <a:effectLst/>
                          <a:latin typeface="Calibri" panose="020F0502020204030204" pitchFamily="34" charset="0"/>
                          <a:cs typeface="Times New Roman" pitchFamily="18" charset="0"/>
                        </a:rPr>
                        <a:t>Yok/Az</a:t>
                      </a:r>
                      <a:endParaRPr kumimoji="0" lang="it-IT" sz="18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0063" algn="l"/>
                        </a:tabLst>
                      </a:pPr>
                      <a:r>
                        <a:rPr kumimoji="0" lang="tr-TR" sz="1800" b="0" i="0" u="none" strike="noStrike" cap="none" normalizeH="0" baseline="0" dirty="0">
                          <a:ln>
                            <a:noFill/>
                          </a:ln>
                          <a:solidFill>
                            <a:schemeClr val="tx1"/>
                          </a:solidFill>
                          <a:effectLst/>
                          <a:latin typeface="Calibri" panose="020F0502020204030204" pitchFamily="34" charset="0"/>
                          <a:cs typeface="Times New Roman" pitchFamily="18" charset="0"/>
                        </a:rPr>
                        <a:t>Çok</a:t>
                      </a:r>
                      <a:endParaRPr kumimoji="0" lang="it-IT" sz="18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0063" algn="l"/>
                        </a:tabLst>
                        <a:defRPr/>
                      </a:pPr>
                      <a:r>
                        <a:rPr kumimoji="0" lang="tr-TR" sz="1800" b="0" i="0" u="none" strike="noStrike" cap="none" normalizeH="0" baseline="0" dirty="0">
                          <a:ln>
                            <a:noFill/>
                          </a:ln>
                          <a:solidFill>
                            <a:schemeClr val="tx1"/>
                          </a:solidFill>
                          <a:effectLst/>
                          <a:latin typeface="Calibri" panose="020F0502020204030204" pitchFamily="34" charset="0"/>
                          <a:cs typeface="Times New Roman" pitchFamily="18" charset="0"/>
                        </a:rPr>
                        <a:t>Ters</a:t>
                      </a:r>
                      <a:endParaRPr kumimoji="0" lang="it-IT" sz="18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0063" algn="l"/>
                        </a:tabLst>
                      </a:pPr>
                      <a:r>
                        <a:rPr kumimoji="0" lang="tr-TR" sz="1800" b="0" i="0" u="none" strike="noStrike" cap="none" normalizeH="0" baseline="0" dirty="0">
                          <a:ln>
                            <a:noFill/>
                          </a:ln>
                          <a:solidFill>
                            <a:schemeClr val="tx1"/>
                          </a:solidFill>
                          <a:effectLst/>
                          <a:latin typeface="Calibri" panose="020F0502020204030204" pitchFamily="34" charset="0"/>
                          <a:cs typeface="Times New Roman" pitchFamily="18" charset="0"/>
                        </a:rPr>
                        <a:t>Yanlış yönde</a:t>
                      </a:r>
                      <a:endParaRPr kumimoji="0" lang="it-IT" sz="18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68616429"/>
                  </a:ext>
                </a:extLst>
              </a:tr>
              <a:tr h="42834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0063" algn="l"/>
                        </a:tabLst>
                      </a:pPr>
                      <a:r>
                        <a:rPr kumimoji="0" lang="tr-TR" sz="1800" b="1" i="0" u="none" strike="noStrike" cap="none" normalizeH="0" baseline="0" dirty="0">
                          <a:ln>
                            <a:noFill/>
                          </a:ln>
                          <a:solidFill>
                            <a:schemeClr val="tx1"/>
                          </a:solidFill>
                          <a:effectLst/>
                          <a:latin typeface="Calibri" panose="020F0502020204030204" pitchFamily="34" charset="0"/>
                          <a:cs typeface="Times New Roman" pitchFamily="18" charset="0"/>
                        </a:rPr>
                        <a:t>SICAKLIK</a:t>
                      </a:r>
                      <a:endParaRPr kumimoji="0" lang="it-IT" sz="18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0063" algn="l"/>
                        </a:tabLst>
                      </a:pPr>
                      <a:r>
                        <a:rPr kumimoji="0" lang="tr-TR" sz="1800" b="0" i="0" u="none" strike="noStrike" cap="none" normalizeH="0" baseline="0" dirty="0">
                          <a:ln>
                            <a:noFill/>
                          </a:ln>
                          <a:solidFill>
                            <a:schemeClr val="tx1"/>
                          </a:solidFill>
                          <a:effectLst/>
                          <a:latin typeface="Calibri" panose="020F0502020204030204" pitchFamily="34" charset="0"/>
                          <a:cs typeface="Times New Roman" pitchFamily="18" charset="0"/>
                        </a:rPr>
                        <a:t>Yüksek</a:t>
                      </a:r>
                      <a:endParaRPr kumimoji="0" lang="it-IT" sz="18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0063" algn="l"/>
                        </a:tabLst>
                        <a:defRPr/>
                      </a:pPr>
                      <a:r>
                        <a:rPr kumimoji="0" lang="tr-TR" sz="1800" b="0" i="0" u="none" strike="noStrike" cap="none" normalizeH="0" baseline="0" dirty="0">
                          <a:ln>
                            <a:noFill/>
                          </a:ln>
                          <a:solidFill>
                            <a:schemeClr val="tx1"/>
                          </a:solidFill>
                          <a:effectLst/>
                          <a:latin typeface="Calibri" panose="020F0502020204030204" pitchFamily="34" charset="0"/>
                          <a:cs typeface="Times New Roman" pitchFamily="18" charset="0"/>
                        </a:rPr>
                        <a:t>Düşük</a:t>
                      </a:r>
                      <a:endParaRPr kumimoji="0" lang="it-IT" sz="18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0063" algn="l"/>
                        </a:tabLst>
                      </a:pPr>
                      <a:endParaRPr kumimoji="0" lang="it-IT" sz="18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0063" algn="l"/>
                        </a:tabLst>
                      </a:pPr>
                      <a:endParaRPr kumimoji="0" lang="it-IT" sz="18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437357661"/>
                  </a:ext>
                </a:extLst>
              </a:tr>
              <a:tr h="5187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0063" algn="l"/>
                        </a:tabLst>
                      </a:pPr>
                      <a:r>
                        <a:rPr kumimoji="0" lang="tr-TR" sz="1800" b="1" i="0" u="none" strike="noStrike" cap="none" normalizeH="0" baseline="0" dirty="0">
                          <a:ln>
                            <a:noFill/>
                          </a:ln>
                          <a:solidFill>
                            <a:schemeClr val="tx1"/>
                          </a:solidFill>
                          <a:effectLst/>
                          <a:latin typeface="Calibri" panose="020F0502020204030204" pitchFamily="34" charset="0"/>
                          <a:cs typeface="Times New Roman" pitchFamily="18" charset="0"/>
                        </a:rPr>
                        <a:t>BASINÇ</a:t>
                      </a:r>
                      <a:endParaRPr kumimoji="0" lang="it-IT" sz="18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0063" algn="l"/>
                        </a:tabLst>
                      </a:pPr>
                      <a:r>
                        <a:rPr kumimoji="0" lang="tr-TR" sz="1800" b="0" i="0" u="none" strike="noStrike" cap="none" normalizeH="0" baseline="0" dirty="0">
                          <a:ln>
                            <a:noFill/>
                          </a:ln>
                          <a:solidFill>
                            <a:schemeClr val="tx1"/>
                          </a:solidFill>
                          <a:effectLst/>
                          <a:latin typeface="Calibri" panose="020F0502020204030204" pitchFamily="34" charset="0"/>
                          <a:cs typeface="Times New Roman" pitchFamily="18" charset="0"/>
                        </a:rPr>
                        <a:t>Yüksek</a:t>
                      </a:r>
                      <a:endParaRPr kumimoji="0" lang="it-IT" sz="18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0063" algn="l"/>
                        </a:tabLst>
                        <a:defRPr/>
                      </a:pPr>
                      <a:r>
                        <a:rPr kumimoji="0" lang="tr-TR" sz="1800" b="0" i="0" u="none" strike="noStrike" cap="none" normalizeH="0" baseline="0" dirty="0">
                          <a:ln>
                            <a:noFill/>
                          </a:ln>
                          <a:solidFill>
                            <a:schemeClr val="tx1"/>
                          </a:solidFill>
                          <a:effectLst/>
                          <a:latin typeface="Calibri" panose="020F0502020204030204" pitchFamily="34" charset="0"/>
                          <a:cs typeface="Times New Roman" pitchFamily="18" charset="0"/>
                        </a:rPr>
                        <a:t>Düşük</a:t>
                      </a:r>
                      <a:r>
                        <a:rPr kumimoji="0" lang="it-IT" sz="1800" b="0" i="0" u="none" strike="noStrike" cap="none" normalizeH="0" baseline="0" dirty="0">
                          <a:ln>
                            <a:noFill/>
                          </a:ln>
                          <a:solidFill>
                            <a:schemeClr val="tx1"/>
                          </a:solidFill>
                          <a:effectLst/>
                          <a:latin typeface="Calibri" panose="020F0502020204030204" pitchFamily="34" charset="0"/>
                          <a:cs typeface="Times New Roman" pitchFamily="18" charset="0"/>
                        </a:rPr>
                        <a:t> / Va</a:t>
                      </a:r>
                      <a:r>
                        <a:rPr kumimoji="0" lang="tr-TR" sz="1800" b="0" i="0" u="none" strike="noStrike" cap="none" normalizeH="0" baseline="0" dirty="0">
                          <a:ln>
                            <a:noFill/>
                          </a:ln>
                          <a:solidFill>
                            <a:schemeClr val="tx1"/>
                          </a:solidFill>
                          <a:effectLst/>
                          <a:latin typeface="Calibri" panose="020F0502020204030204" pitchFamily="34" charset="0"/>
                          <a:cs typeface="Times New Roman" pitchFamily="18" charset="0"/>
                        </a:rPr>
                        <a:t>kum</a:t>
                      </a:r>
                      <a:endParaRPr kumimoji="0" lang="it-IT" sz="18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0063" algn="l"/>
                        </a:tabLst>
                      </a:pPr>
                      <a:endParaRPr kumimoji="0" lang="it-IT" sz="18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0063" algn="l"/>
                        </a:tabLst>
                      </a:pPr>
                      <a:endParaRPr kumimoji="0" lang="it-IT" sz="18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36573404"/>
                  </a:ext>
                </a:extLst>
              </a:tr>
              <a:tr h="42834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0063" algn="l"/>
                        </a:tabLst>
                      </a:pPr>
                      <a:r>
                        <a:rPr kumimoji="0" lang="tr-TR" sz="1800" b="1" i="0" u="none" strike="noStrike" cap="none" normalizeH="0" baseline="0" dirty="0">
                          <a:ln>
                            <a:noFill/>
                          </a:ln>
                          <a:solidFill>
                            <a:schemeClr val="tx1"/>
                          </a:solidFill>
                          <a:effectLst/>
                          <a:latin typeface="Calibri" panose="020F0502020204030204" pitchFamily="34" charset="0"/>
                          <a:cs typeface="Times New Roman" pitchFamily="18" charset="0"/>
                        </a:rPr>
                        <a:t>SEVİYE</a:t>
                      </a:r>
                      <a:endParaRPr kumimoji="0" lang="it-IT" sz="18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0063" algn="l"/>
                        </a:tabLst>
                      </a:pPr>
                      <a:r>
                        <a:rPr kumimoji="0" lang="tr-TR" sz="1800" b="0" i="0" u="none" strike="noStrike" cap="none" normalizeH="0" baseline="0" dirty="0">
                          <a:ln>
                            <a:noFill/>
                          </a:ln>
                          <a:solidFill>
                            <a:schemeClr val="tx1"/>
                          </a:solidFill>
                          <a:effectLst/>
                          <a:latin typeface="Calibri" panose="020F0502020204030204" pitchFamily="34" charset="0"/>
                          <a:cs typeface="Times New Roman" pitchFamily="18" charset="0"/>
                        </a:rPr>
                        <a:t>Yüksek</a:t>
                      </a:r>
                      <a:endParaRPr kumimoji="0" lang="it-IT" sz="18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0063" algn="l"/>
                        </a:tabLst>
                      </a:pPr>
                      <a:r>
                        <a:rPr kumimoji="0" lang="tr-TR" sz="1800" b="0" i="0" u="none" strike="noStrike" cap="none" normalizeH="0" baseline="0" dirty="0">
                          <a:ln>
                            <a:noFill/>
                          </a:ln>
                          <a:solidFill>
                            <a:schemeClr val="tx1"/>
                          </a:solidFill>
                          <a:effectLst/>
                          <a:latin typeface="Calibri" panose="020F0502020204030204" pitchFamily="34" charset="0"/>
                          <a:cs typeface="Times New Roman" pitchFamily="18" charset="0"/>
                        </a:rPr>
                        <a:t>Yok/Düşük</a:t>
                      </a:r>
                      <a:endParaRPr kumimoji="0" lang="it-IT" sz="18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0063" algn="l"/>
                        </a:tabLst>
                      </a:pPr>
                      <a:endParaRPr kumimoji="0" lang="it-IT" sz="18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0063" algn="l"/>
                        </a:tabLst>
                      </a:pPr>
                      <a:endParaRPr kumimoji="0" lang="it-IT" sz="18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013602720"/>
                  </a:ext>
                </a:extLst>
              </a:tr>
              <a:tr h="42834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0063" algn="l"/>
                        </a:tabLst>
                      </a:pPr>
                      <a:r>
                        <a:rPr kumimoji="0" lang="tr-TR" sz="1800" b="1" i="0" u="none" strike="noStrike" cap="none" normalizeH="0" baseline="0" dirty="0">
                          <a:ln>
                            <a:noFill/>
                          </a:ln>
                          <a:solidFill>
                            <a:schemeClr val="tx1"/>
                          </a:solidFill>
                          <a:effectLst/>
                          <a:latin typeface="Calibri" panose="020F0502020204030204" pitchFamily="34" charset="0"/>
                          <a:cs typeface="Times New Roman" pitchFamily="18" charset="0"/>
                        </a:rPr>
                        <a:t>BİLEŞİM</a:t>
                      </a:r>
                      <a:endParaRPr kumimoji="0" lang="it-IT" sz="18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3813" algn="l"/>
                          <a:tab pos="5580063" algn="l"/>
                        </a:tabLst>
                      </a:pPr>
                      <a:r>
                        <a:rPr kumimoji="0" lang="tr-TR" sz="1800" b="0" i="0" u="none" strike="noStrike" cap="none" normalizeH="0" baseline="0" dirty="0">
                          <a:ln>
                            <a:noFill/>
                          </a:ln>
                          <a:solidFill>
                            <a:schemeClr val="tx1"/>
                          </a:solidFill>
                          <a:effectLst/>
                          <a:latin typeface="Calibri" panose="020F0502020204030204" pitchFamily="34" charset="0"/>
                          <a:cs typeface="Times New Roman" pitchFamily="18" charset="0"/>
                        </a:rPr>
                        <a:t>Farklı</a:t>
                      </a:r>
                      <a:endParaRPr kumimoji="0" lang="it-IT" sz="18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3813" algn="l"/>
                          <a:tab pos="5580063" algn="l"/>
                        </a:tabLst>
                      </a:pPr>
                      <a:endParaRPr kumimoji="0" lang="it-IT" sz="18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3813" algn="l"/>
                          <a:tab pos="5580063" algn="l"/>
                        </a:tabLst>
                      </a:pPr>
                      <a:endParaRPr kumimoji="0" lang="it-IT" sz="18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3813" algn="l"/>
                          <a:tab pos="5580063" algn="l"/>
                        </a:tabLst>
                      </a:pPr>
                      <a:endParaRPr kumimoji="0" lang="it-IT" sz="18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482018285"/>
                  </a:ext>
                </a:extLst>
              </a:tr>
              <a:tr h="5187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0063" algn="l"/>
                        </a:tabLst>
                      </a:pPr>
                      <a:r>
                        <a:rPr kumimoji="0" lang="tr-TR" sz="1800" b="1" i="0" u="none" strike="noStrike" cap="none" normalizeH="0" baseline="0" dirty="0">
                          <a:ln>
                            <a:noFill/>
                          </a:ln>
                          <a:solidFill>
                            <a:schemeClr val="tx1"/>
                          </a:solidFill>
                          <a:effectLst/>
                          <a:latin typeface="Calibri" panose="020F0502020204030204" pitchFamily="34" charset="0"/>
                          <a:cs typeface="Times New Roman" pitchFamily="18" charset="0"/>
                        </a:rPr>
                        <a:t>DİĞER</a:t>
                      </a:r>
                      <a:endParaRPr kumimoji="0" lang="it-IT" sz="18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0063" algn="l"/>
                        </a:tabLst>
                      </a:pPr>
                      <a:r>
                        <a:rPr kumimoji="0" lang="tr-TR" sz="1800" b="0" i="0" u="none" strike="noStrike" cap="none" normalizeH="0" baseline="0" dirty="0">
                          <a:ln>
                            <a:noFill/>
                          </a:ln>
                          <a:solidFill>
                            <a:schemeClr val="tx1"/>
                          </a:solidFill>
                          <a:effectLst/>
                          <a:latin typeface="Calibri" panose="020F0502020204030204" pitchFamily="34" charset="0"/>
                          <a:cs typeface="Times New Roman" pitchFamily="18" charset="0"/>
                        </a:rPr>
                        <a:t>Sızıntı</a:t>
                      </a:r>
                      <a:endParaRPr kumimoji="0" lang="it-IT" sz="18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0063" algn="l"/>
                        </a:tabLst>
                      </a:pPr>
                      <a:r>
                        <a:rPr kumimoji="0" lang="tr-TR" sz="1800" b="0" i="0" u="none" strike="noStrike" cap="none" normalizeH="0" baseline="0" dirty="0">
                          <a:ln>
                            <a:noFill/>
                          </a:ln>
                          <a:solidFill>
                            <a:schemeClr val="tx1"/>
                          </a:solidFill>
                          <a:effectLst/>
                          <a:latin typeface="Calibri" panose="020F0502020204030204" pitchFamily="34" charset="0"/>
                          <a:cs typeface="Times New Roman" pitchFamily="18" charset="0"/>
                        </a:rPr>
                        <a:t>Başlatma</a:t>
                      </a:r>
                      <a:r>
                        <a:rPr kumimoji="0" lang="it-IT" sz="1800" b="0" i="0" u="none" strike="noStrike" cap="none" normalizeH="0" baseline="0" dirty="0">
                          <a:ln>
                            <a:noFill/>
                          </a:ln>
                          <a:solidFill>
                            <a:schemeClr val="tx1"/>
                          </a:solidFill>
                          <a:effectLst/>
                          <a:latin typeface="Calibri" panose="020F0502020204030204" pitchFamily="34" charset="0"/>
                          <a:cs typeface="Times New Roman" pitchFamily="18" charset="0"/>
                        </a:rPr>
                        <a:t> / </a:t>
                      </a:r>
                      <a:r>
                        <a:rPr kumimoji="0" lang="tr-TR" sz="1800" b="0" i="0" u="none" strike="noStrike" cap="none" normalizeH="0" baseline="0" dirty="0">
                          <a:ln>
                            <a:noFill/>
                          </a:ln>
                          <a:solidFill>
                            <a:schemeClr val="tx1"/>
                          </a:solidFill>
                          <a:effectLst/>
                          <a:latin typeface="Calibri" panose="020F0502020204030204" pitchFamily="34" charset="0"/>
                          <a:cs typeface="Times New Roman" pitchFamily="18" charset="0"/>
                        </a:rPr>
                        <a:t>Durdurma</a:t>
                      </a:r>
                      <a:endParaRPr kumimoji="0" lang="it-IT" sz="18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0063" algn="l"/>
                        </a:tabLst>
                      </a:pPr>
                      <a:r>
                        <a:rPr kumimoji="0" lang="tr-TR" sz="1800" b="0" i="0" u="none" strike="noStrike" cap="none" normalizeH="0" baseline="0" dirty="0">
                          <a:ln>
                            <a:noFill/>
                          </a:ln>
                          <a:solidFill>
                            <a:schemeClr val="tx1"/>
                          </a:solidFill>
                          <a:effectLst/>
                          <a:latin typeface="Calibri" panose="020F0502020204030204" pitchFamily="34" charset="0"/>
                          <a:cs typeface="Times New Roman" pitchFamily="18" charset="0"/>
                        </a:rPr>
                        <a:t>Bakım</a:t>
                      </a:r>
                      <a:r>
                        <a:rPr kumimoji="0" lang="it-IT" sz="1800" b="0" i="0" u="none" strike="noStrike" cap="none" normalizeH="0" baseline="0" dirty="0">
                          <a:ln>
                            <a:noFill/>
                          </a:ln>
                          <a:solidFill>
                            <a:schemeClr val="tx1"/>
                          </a:solidFill>
                          <a:effectLst/>
                          <a:latin typeface="Calibri" panose="020F0502020204030204" pitchFamily="34" charset="0"/>
                          <a:cs typeface="Times New Roman" pitchFamily="18" charset="0"/>
                        </a:rPr>
                        <a:t> / i</a:t>
                      </a:r>
                      <a:r>
                        <a:rPr kumimoji="0" lang="tr-TR" sz="1800" b="0" i="0" u="none" strike="noStrike" cap="none" normalizeH="0" baseline="0" dirty="0" err="1">
                          <a:ln>
                            <a:noFill/>
                          </a:ln>
                          <a:solidFill>
                            <a:schemeClr val="tx1"/>
                          </a:solidFill>
                          <a:effectLst/>
                          <a:latin typeface="Calibri" panose="020F0502020204030204" pitchFamily="34" charset="0"/>
                          <a:cs typeface="Times New Roman" pitchFamily="18" charset="0"/>
                        </a:rPr>
                        <a:t>zolasyon</a:t>
                      </a:r>
                      <a:endParaRPr kumimoji="0" lang="it-IT" sz="18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0063" algn="l"/>
                        </a:tabLst>
                      </a:pPr>
                      <a:r>
                        <a:rPr kumimoji="0" lang="tr-TR" sz="1800" b="0" i="0" u="none" strike="noStrike" cap="none" normalizeH="0" baseline="0" dirty="0">
                          <a:ln>
                            <a:noFill/>
                          </a:ln>
                          <a:solidFill>
                            <a:schemeClr val="tx1"/>
                          </a:solidFill>
                          <a:effectLst/>
                          <a:latin typeface="Calibri" panose="020F0502020204030204" pitchFamily="34" charset="0"/>
                          <a:cs typeface="Times New Roman" pitchFamily="18" charset="0"/>
                        </a:rPr>
                        <a:t>Diğer</a:t>
                      </a:r>
                      <a:endParaRPr kumimoji="0" lang="it-IT" sz="18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09138277"/>
                  </a:ext>
                </a:extLst>
              </a:tr>
            </a:tbl>
          </a:graphicData>
        </a:graphic>
      </p:graphicFrame>
    </p:spTree>
    <p:extLst>
      <p:ext uri="{BB962C8B-B14F-4D97-AF65-F5344CB8AC3E}">
        <p14:creationId xmlns:p14="http://schemas.microsoft.com/office/powerpoint/2010/main" val="3711912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9ED290E-1ECD-4EB2-91AF-19365D03C1C3}"/>
              </a:ext>
            </a:extLst>
          </p:cNvPr>
          <p:cNvPicPr>
            <a:picLocks noChangeAspect="1"/>
          </p:cNvPicPr>
          <p:nvPr/>
        </p:nvPicPr>
        <p:blipFill>
          <a:blip r:embed="rId3"/>
          <a:stretch>
            <a:fillRect/>
          </a:stretch>
        </p:blipFill>
        <p:spPr>
          <a:xfrm>
            <a:off x="1860321" y="251498"/>
            <a:ext cx="1064078" cy="643812"/>
          </a:xfrm>
          <a:prstGeom prst="rect">
            <a:avLst/>
          </a:prstGeom>
        </p:spPr>
      </p:pic>
      <p:pic>
        <p:nvPicPr>
          <p:cNvPr id="5" name="Resim 4">
            <a:extLst>
              <a:ext uri="{FF2B5EF4-FFF2-40B4-BE49-F238E27FC236}">
                <a16:creationId xmlns:a16="http://schemas.microsoft.com/office/drawing/2014/main" id="{A4EC2D4C-C54B-4976-183A-6E28B9CCEE84}"/>
              </a:ext>
            </a:extLst>
          </p:cNvPr>
          <p:cNvPicPr>
            <a:picLocks noChangeAspect="1"/>
          </p:cNvPicPr>
          <p:nvPr/>
        </p:nvPicPr>
        <p:blipFill>
          <a:blip r:embed="rId4"/>
          <a:stretch>
            <a:fillRect/>
          </a:stretch>
        </p:blipFill>
        <p:spPr>
          <a:xfrm>
            <a:off x="690215" y="251498"/>
            <a:ext cx="1064079" cy="774336"/>
          </a:xfrm>
          <a:prstGeom prst="rect">
            <a:avLst/>
          </a:prstGeom>
        </p:spPr>
      </p:pic>
      <p:sp>
        <p:nvSpPr>
          <p:cNvPr id="17" name="Text Box 13">
            <a:extLst>
              <a:ext uri="{FF2B5EF4-FFF2-40B4-BE49-F238E27FC236}">
                <a16:creationId xmlns:a16="http://schemas.microsoft.com/office/drawing/2014/main" id="{B58B42A9-448C-2CE7-1688-C2D14DEAACB7}"/>
              </a:ext>
            </a:extLst>
          </p:cNvPr>
          <p:cNvSpPr txBox="1">
            <a:spLocks noChangeArrowheads="1"/>
          </p:cNvSpPr>
          <p:nvPr/>
        </p:nvSpPr>
        <p:spPr bwMode="auto">
          <a:xfrm>
            <a:off x="108128" y="1025834"/>
            <a:ext cx="8927743" cy="523220"/>
          </a:xfrm>
          <a:prstGeom prst="rect">
            <a:avLst/>
          </a:prstGeom>
          <a:noFill/>
          <a:ln w="9525">
            <a:noFill/>
            <a:miter lim="800000"/>
            <a:headEnd/>
            <a:tailEnd/>
          </a:ln>
          <a:effectLst/>
        </p:spPr>
        <p:txBody>
          <a:bodyPr wrap="square">
            <a:spAutoFit/>
          </a:bodyPr>
          <a:lstStyle/>
          <a:p>
            <a:pPr marL="1257300" algn="l" eaLnBrk="0" hangingPunct="0">
              <a:defRPr/>
            </a:pPr>
            <a:r>
              <a:rPr lang="tr-TR" altLang="ja-JP" sz="2800" kern="0" dirty="0" err="1">
                <a:solidFill>
                  <a:srgbClr val="FF0000"/>
                </a:solidFill>
                <a:latin typeface="Calibri" panose="020F0502020204030204" pitchFamily="34" charset="0"/>
              </a:rPr>
              <a:t>METODOLOJi</a:t>
            </a:r>
            <a:r>
              <a:rPr lang="tr-TR" altLang="ja-JP" sz="2800" kern="0" dirty="0">
                <a:solidFill>
                  <a:srgbClr val="FF0000"/>
                </a:solidFill>
                <a:latin typeface="Calibri" panose="020F0502020204030204" pitchFamily="34" charset="0"/>
              </a:rPr>
              <a:t>-NEDENLERİN TANIMLANMASI   </a:t>
            </a:r>
          </a:p>
        </p:txBody>
      </p:sp>
      <p:sp>
        <p:nvSpPr>
          <p:cNvPr id="4" name="Metin kutusu 3">
            <a:extLst>
              <a:ext uri="{FF2B5EF4-FFF2-40B4-BE49-F238E27FC236}">
                <a16:creationId xmlns:a16="http://schemas.microsoft.com/office/drawing/2014/main" id="{149B56FA-E8CC-969C-5C63-926D895438DC}"/>
              </a:ext>
            </a:extLst>
          </p:cNvPr>
          <p:cNvSpPr txBox="1"/>
          <p:nvPr/>
        </p:nvSpPr>
        <p:spPr>
          <a:xfrm>
            <a:off x="108128" y="1669646"/>
            <a:ext cx="8167771" cy="3631763"/>
          </a:xfrm>
          <a:prstGeom prst="rect">
            <a:avLst/>
          </a:prstGeom>
          <a:noFill/>
        </p:spPr>
        <p:txBody>
          <a:bodyPr wrap="square">
            <a:spAutoFit/>
          </a:bodyPr>
          <a:lstStyle/>
          <a:p>
            <a:pPr marL="342900" lvl="1" indent="-342900" algn="just" eaLnBrk="0" hangingPunct="0">
              <a:spcBef>
                <a:spcPts val="600"/>
              </a:spcBef>
              <a:spcAft>
                <a:spcPts val="600"/>
              </a:spcAft>
              <a:buClr>
                <a:schemeClr val="accent2">
                  <a:lumMod val="75000"/>
                </a:schemeClr>
              </a:buClr>
              <a:buSzPct val="100000"/>
              <a:buFont typeface="Arial" panose="020B0604020202020204" pitchFamily="34" charset="0"/>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2000" dirty="0">
                <a:solidFill>
                  <a:schemeClr val="tx1"/>
                </a:solidFill>
                <a:latin typeface="Calibri" panose="020F0502020204030204" pitchFamily="34" charset="0"/>
                <a:cs typeface="Tahoma" pitchFamily="34" charset="0"/>
              </a:rPr>
              <a:t>Nedenler; ilgili ekipman/makine/enstrümanın belirlenmesiyle ve söz konusu elemana ilişkin beklenmeyen arıza veya ne çeşit bir insan hatası gerçekleştiğine göre uygun bir şekilde belirtilir. </a:t>
            </a:r>
          </a:p>
          <a:p>
            <a:pPr marL="0" lvl="1" algn="just" eaLnBrk="0" hangingPunct="0">
              <a:spcBef>
                <a:spcPts val="600"/>
              </a:spcBef>
              <a:spcAft>
                <a:spcPts val="600"/>
              </a:spcAft>
              <a:buClr>
                <a:schemeClr val="accent2">
                  <a:lumMod val="75000"/>
                </a:schemeClr>
              </a:buClr>
              <a:buSzPct val="100000"/>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2000" dirty="0">
                <a:solidFill>
                  <a:schemeClr val="tx1"/>
                </a:solidFill>
                <a:latin typeface="Calibri" panose="020F0502020204030204" pitchFamily="34" charset="0"/>
                <a:cs typeface="Tahoma" pitchFamily="34" charset="0"/>
              </a:rPr>
              <a:t>Nedenler 4 ana kategoride gruplanabilir:</a:t>
            </a:r>
          </a:p>
          <a:p>
            <a:pPr marL="285750" lvl="1" indent="-285750" algn="just" eaLnBrk="0" hangingPunct="0">
              <a:spcBef>
                <a:spcPts val="600"/>
              </a:spcBef>
              <a:spcAft>
                <a:spcPts val="600"/>
              </a:spcAft>
              <a:buClr>
                <a:srgbClr val="7030A0"/>
              </a:buClr>
              <a:buSzPct val="100000"/>
              <a:buFont typeface="Wingdings" panose="05000000000000000000" pitchFamily="2"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2000" dirty="0">
                <a:solidFill>
                  <a:schemeClr val="tx1"/>
                </a:solidFill>
                <a:latin typeface="Calibri" panose="020F0502020204030204" pitchFamily="34" charset="0"/>
                <a:cs typeface="Tahoma" pitchFamily="34" charset="0"/>
              </a:rPr>
              <a:t>Enstrümantasyon arızaları </a:t>
            </a:r>
            <a:r>
              <a:rPr lang="en-US" sz="2000" dirty="0">
                <a:solidFill>
                  <a:schemeClr val="tx1"/>
                </a:solidFill>
                <a:latin typeface="Calibri" panose="020F0502020204030204" pitchFamily="34" charset="0"/>
                <a:cs typeface="Tahoma" pitchFamily="34" charset="0"/>
              </a:rPr>
              <a:t>(</a:t>
            </a:r>
            <a:r>
              <a:rPr lang="tr-TR" sz="2000" dirty="0">
                <a:solidFill>
                  <a:schemeClr val="tx1"/>
                </a:solidFill>
                <a:latin typeface="Calibri" panose="020F0502020204030204" pitchFamily="34" charset="0"/>
                <a:cs typeface="Tahoma" pitchFamily="34" charset="0"/>
              </a:rPr>
              <a:t>kontrol döngüsü arızaları</a:t>
            </a:r>
            <a:r>
              <a:rPr lang="en-US" sz="2000" dirty="0">
                <a:solidFill>
                  <a:schemeClr val="tx1"/>
                </a:solidFill>
                <a:latin typeface="Calibri" panose="020F0502020204030204" pitchFamily="34" charset="0"/>
                <a:cs typeface="Tahoma" pitchFamily="34" charset="0"/>
              </a:rPr>
              <a:t>,, </a:t>
            </a:r>
            <a:r>
              <a:rPr lang="tr-TR" sz="2000" dirty="0" err="1">
                <a:solidFill>
                  <a:schemeClr val="tx1"/>
                </a:solidFill>
                <a:latin typeface="Calibri" panose="020F0502020204030204" pitchFamily="34" charset="0"/>
                <a:cs typeface="Tahoma" pitchFamily="34" charset="0"/>
              </a:rPr>
              <a:t>vb</a:t>
            </a:r>
            <a:r>
              <a:rPr lang="en-US" sz="2000" dirty="0">
                <a:solidFill>
                  <a:schemeClr val="tx1"/>
                </a:solidFill>
                <a:latin typeface="Calibri" panose="020F0502020204030204" pitchFamily="34" charset="0"/>
                <a:cs typeface="Tahoma" pitchFamily="34" charset="0"/>
              </a:rPr>
              <a:t>.);</a:t>
            </a:r>
          </a:p>
          <a:p>
            <a:pPr marL="285750" lvl="1" indent="-285750" algn="just" eaLnBrk="0" hangingPunct="0">
              <a:spcBef>
                <a:spcPts val="600"/>
              </a:spcBef>
              <a:spcAft>
                <a:spcPts val="600"/>
              </a:spcAft>
              <a:buClr>
                <a:srgbClr val="7030A0"/>
              </a:buClr>
              <a:buSzPct val="100000"/>
              <a:buFont typeface="Wingdings" panose="05000000000000000000" pitchFamily="2"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2000" dirty="0">
                <a:solidFill>
                  <a:schemeClr val="tx1"/>
                </a:solidFill>
                <a:latin typeface="Calibri" panose="020F0502020204030204" pitchFamily="34" charset="0"/>
                <a:cs typeface="Tahoma" pitchFamily="34" charset="0"/>
              </a:rPr>
              <a:t>Makine arızaları </a:t>
            </a:r>
            <a:r>
              <a:rPr lang="en-US" sz="2000" dirty="0">
                <a:solidFill>
                  <a:schemeClr val="tx1"/>
                </a:solidFill>
                <a:latin typeface="Calibri" panose="020F0502020204030204" pitchFamily="34" charset="0"/>
                <a:cs typeface="Tahoma" pitchFamily="34" charset="0"/>
              </a:rPr>
              <a:t>(p</a:t>
            </a:r>
            <a:r>
              <a:rPr lang="tr-TR" sz="2000" dirty="0" err="1">
                <a:solidFill>
                  <a:schemeClr val="tx1"/>
                </a:solidFill>
                <a:latin typeface="Calibri" panose="020F0502020204030204" pitchFamily="34" charset="0"/>
                <a:cs typeface="Tahoma" pitchFamily="34" charset="0"/>
              </a:rPr>
              <a:t>ompa</a:t>
            </a:r>
            <a:r>
              <a:rPr lang="en-US" sz="2000" dirty="0">
                <a:solidFill>
                  <a:schemeClr val="tx1"/>
                </a:solidFill>
                <a:latin typeface="Calibri" panose="020F0502020204030204" pitchFamily="34" charset="0"/>
                <a:cs typeface="Tahoma" pitchFamily="34" charset="0"/>
              </a:rPr>
              <a:t>, </a:t>
            </a:r>
            <a:r>
              <a:rPr lang="tr-TR" sz="2000" dirty="0">
                <a:solidFill>
                  <a:schemeClr val="tx1"/>
                </a:solidFill>
                <a:latin typeface="Calibri" panose="020F0502020204030204" pitchFamily="34" charset="0"/>
                <a:cs typeface="Tahoma" pitchFamily="34" charset="0"/>
              </a:rPr>
              <a:t>kompresör</a:t>
            </a:r>
            <a:r>
              <a:rPr lang="en-US" sz="2000" dirty="0">
                <a:solidFill>
                  <a:schemeClr val="tx1"/>
                </a:solidFill>
                <a:latin typeface="Calibri" panose="020F0502020204030204" pitchFamily="34" charset="0"/>
                <a:cs typeface="Tahoma" pitchFamily="34" charset="0"/>
              </a:rPr>
              <a:t>, </a:t>
            </a:r>
            <a:r>
              <a:rPr lang="tr-TR" sz="2000" dirty="0">
                <a:solidFill>
                  <a:schemeClr val="tx1"/>
                </a:solidFill>
                <a:latin typeface="Calibri" panose="020F0502020204030204" pitchFamily="34" charset="0"/>
                <a:cs typeface="Tahoma" pitchFamily="34" charset="0"/>
              </a:rPr>
              <a:t>karıştırıcı</a:t>
            </a:r>
            <a:r>
              <a:rPr lang="en-US" sz="2000" dirty="0">
                <a:solidFill>
                  <a:schemeClr val="tx1"/>
                </a:solidFill>
                <a:latin typeface="Calibri" panose="020F0502020204030204" pitchFamily="34" charset="0"/>
                <a:cs typeface="Tahoma" pitchFamily="34" charset="0"/>
              </a:rPr>
              <a:t>, </a:t>
            </a:r>
            <a:r>
              <a:rPr lang="tr-TR" sz="2000" dirty="0" err="1">
                <a:solidFill>
                  <a:schemeClr val="tx1"/>
                </a:solidFill>
                <a:latin typeface="Calibri" panose="020F0502020204030204" pitchFamily="34" charset="0"/>
                <a:cs typeface="Tahoma" pitchFamily="34" charset="0"/>
              </a:rPr>
              <a:t>vb</a:t>
            </a:r>
            <a:r>
              <a:rPr lang="en-US" sz="2000" dirty="0">
                <a:solidFill>
                  <a:schemeClr val="tx1"/>
                </a:solidFill>
                <a:latin typeface="Calibri" panose="020F0502020204030204" pitchFamily="34" charset="0"/>
                <a:cs typeface="Tahoma" pitchFamily="34" charset="0"/>
              </a:rPr>
              <a:t>.);</a:t>
            </a:r>
          </a:p>
          <a:p>
            <a:pPr marL="285750" lvl="1" indent="-285750" algn="just" eaLnBrk="0" hangingPunct="0">
              <a:spcBef>
                <a:spcPts val="600"/>
              </a:spcBef>
              <a:spcAft>
                <a:spcPts val="600"/>
              </a:spcAft>
              <a:buClr>
                <a:srgbClr val="7030A0"/>
              </a:buClr>
              <a:buSzPct val="100000"/>
              <a:buFont typeface="Wingdings" panose="05000000000000000000" pitchFamily="2"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2000" dirty="0">
                <a:solidFill>
                  <a:schemeClr val="tx1"/>
                </a:solidFill>
                <a:latin typeface="Calibri" panose="020F0502020204030204" pitchFamily="34" charset="0"/>
                <a:cs typeface="Tahoma" pitchFamily="34" charset="0"/>
              </a:rPr>
              <a:t>İnsan hataları </a:t>
            </a:r>
            <a:r>
              <a:rPr lang="en-US" sz="2000" dirty="0">
                <a:solidFill>
                  <a:schemeClr val="tx1"/>
                </a:solidFill>
                <a:latin typeface="Calibri" panose="020F0502020204030204" pitchFamily="34" charset="0"/>
                <a:cs typeface="Tahoma" pitchFamily="34" charset="0"/>
              </a:rPr>
              <a:t>(</a:t>
            </a:r>
            <a:r>
              <a:rPr lang="tr-TR" sz="2000" dirty="0">
                <a:solidFill>
                  <a:schemeClr val="tx1"/>
                </a:solidFill>
                <a:latin typeface="Calibri" panose="020F0502020204030204" pitchFamily="34" charset="0"/>
                <a:cs typeface="Tahoma" pitchFamily="34" charset="0"/>
              </a:rPr>
              <a:t>manuel vananın yanlışlıkla kapatılması</a:t>
            </a:r>
            <a:r>
              <a:rPr lang="en-US" sz="2000" dirty="0">
                <a:solidFill>
                  <a:schemeClr val="tx1"/>
                </a:solidFill>
                <a:latin typeface="Calibri" panose="020F0502020204030204" pitchFamily="34" charset="0"/>
                <a:cs typeface="Tahoma" pitchFamily="34" charset="0"/>
              </a:rPr>
              <a:t>, set-point</a:t>
            </a:r>
            <a:r>
              <a:rPr lang="tr-TR" sz="2000" dirty="0">
                <a:solidFill>
                  <a:schemeClr val="tx1"/>
                </a:solidFill>
                <a:latin typeface="Calibri" panose="020F0502020204030204" pitchFamily="34" charset="0"/>
                <a:cs typeface="Tahoma" pitchFamily="34" charset="0"/>
              </a:rPr>
              <a:t>in hatalı girilmesi</a:t>
            </a:r>
            <a:r>
              <a:rPr lang="en-US" sz="2000" dirty="0">
                <a:solidFill>
                  <a:schemeClr val="tx1"/>
                </a:solidFill>
                <a:latin typeface="Calibri" panose="020F0502020204030204" pitchFamily="34" charset="0"/>
                <a:cs typeface="Tahoma" pitchFamily="34" charset="0"/>
              </a:rPr>
              <a:t>, </a:t>
            </a:r>
            <a:r>
              <a:rPr lang="tr-TR" sz="2000" dirty="0">
                <a:solidFill>
                  <a:schemeClr val="tx1"/>
                </a:solidFill>
                <a:latin typeface="Calibri" panose="020F0502020204030204" pitchFamily="34" charset="0"/>
                <a:cs typeface="Tahoma" pitchFamily="34" charset="0"/>
              </a:rPr>
              <a:t>vb.</a:t>
            </a:r>
            <a:r>
              <a:rPr lang="en-US" sz="2000" dirty="0">
                <a:solidFill>
                  <a:schemeClr val="tx1"/>
                </a:solidFill>
                <a:latin typeface="Calibri" panose="020F0502020204030204" pitchFamily="34" charset="0"/>
                <a:cs typeface="Tahoma" pitchFamily="34" charset="0"/>
              </a:rPr>
              <a:t>);</a:t>
            </a:r>
          </a:p>
          <a:p>
            <a:pPr marL="285750" lvl="1" indent="-285750" algn="just" eaLnBrk="0" hangingPunct="0">
              <a:spcBef>
                <a:spcPts val="600"/>
              </a:spcBef>
              <a:spcAft>
                <a:spcPts val="600"/>
              </a:spcAft>
              <a:buClr>
                <a:srgbClr val="7030A0"/>
              </a:buClr>
              <a:buSzPct val="100000"/>
              <a:buFont typeface="Wingdings" panose="05000000000000000000" pitchFamily="2"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2000" dirty="0">
                <a:solidFill>
                  <a:schemeClr val="tx1"/>
                </a:solidFill>
                <a:latin typeface="Calibri" panose="020F0502020204030204" pitchFamily="34" charset="0"/>
                <a:cs typeface="Tahoma" pitchFamily="34" charset="0"/>
              </a:rPr>
              <a:t>Harici nedenler </a:t>
            </a:r>
            <a:r>
              <a:rPr lang="en-US" sz="2000" dirty="0">
                <a:solidFill>
                  <a:schemeClr val="tx1"/>
                </a:solidFill>
                <a:latin typeface="Calibri" panose="020F0502020204030204" pitchFamily="34" charset="0"/>
                <a:cs typeface="Tahoma" pitchFamily="34" charset="0"/>
              </a:rPr>
              <a:t>(</a:t>
            </a:r>
            <a:r>
              <a:rPr lang="tr-TR" sz="2000" dirty="0">
                <a:solidFill>
                  <a:srgbClr val="FF0000"/>
                </a:solidFill>
                <a:latin typeface="Calibri" panose="020F0502020204030204" pitchFamily="34" charset="0"/>
                <a:cs typeface="Tahoma" pitchFamily="34" charset="0"/>
              </a:rPr>
              <a:t>genel tıkanıklık, giriş hattından akışın kesilmesi, vb</a:t>
            </a:r>
            <a:r>
              <a:rPr lang="tr-TR" sz="2000" dirty="0">
                <a:solidFill>
                  <a:schemeClr val="tx1"/>
                </a:solidFill>
                <a:latin typeface="Calibri" panose="020F0502020204030204" pitchFamily="34" charset="0"/>
                <a:cs typeface="Tahoma" pitchFamily="34" charset="0"/>
              </a:rPr>
              <a:t>.</a:t>
            </a:r>
            <a:r>
              <a:rPr lang="en-US" sz="2000" dirty="0">
                <a:solidFill>
                  <a:schemeClr val="tx1"/>
                </a:solidFill>
                <a:latin typeface="Calibri" panose="020F0502020204030204" pitchFamily="34" charset="0"/>
                <a:cs typeface="Tahoma" pitchFamily="34" charset="0"/>
              </a:rPr>
              <a:t>).</a:t>
            </a:r>
          </a:p>
        </p:txBody>
      </p:sp>
    </p:spTree>
    <p:extLst>
      <p:ext uri="{BB962C8B-B14F-4D97-AF65-F5344CB8AC3E}">
        <p14:creationId xmlns:p14="http://schemas.microsoft.com/office/powerpoint/2010/main" val="2554360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9ED290E-1ECD-4EB2-91AF-19365D03C1C3}"/>
              </a:ext>
            </a:extLst>
          </p:cNvPr>
          <p:cNvPicPr>
            <a:picLocks noChangeAspect="1"/>
          </p:cNvPicPr>
          <p:nvPr/>
        </p:nvPicPr>
        <p:blipFill>
          <a:blip r:embed="rId3"/>
          <a:stretch>
            <a:fillRect/>
          </a:stretch>
        </p:blipFill>
        <p:spPr>
          <a:xfrm>
            <a:off x="1860321" y="251498"/>
            <a:ext cx="1064078" cy="643812"/>
          </a:xfrm>
          <a:prstGeom prst="rect">
            <a:avLst/>
          </a:prstGeom>
        </p:spPr>
      </p:pic>
      <p:pic>
        <p:nvPicPr>
          <p:cNvPr id="5" name="Resim 4">
            <a:extLst>
              <a:ext uri="{FF2B5EF4-FFF2-40B4-BE49-F238E27FC236}">
                <a16:creationId xmlns:a16="http://schemas.microsoft.com/office/drawing/2014/main" id="{A4EC2D4C-C54B-4976-183A-6E28B9CCEE84}"/>
              </a:ext>
            </a:extLst>
          </p:cNvPr>
          <p:cNvPicPr>
            <a:picLocks noChangeAspect="1"/>
          </p:cNvPicPr>
          <p:nvPr/>
        </p:nvPicPr>
        <p:blipFill>
          <a:blip r:embed="rId4"/>
          <a:stretch>
            <a:fillRect/>
          </a:stretch>
        </p:blipFill>
        <p:spPr>
          <a:xfrm>
            <a:off x="690215" y="251498"/>
            <a:ext cx="1064079" cy="774336"/>
          </a:xfrm>
          <a:prstGeom prst="rect">
            <a:avLst/>
          </a:prstGeom>
        </p:spPr>
      </p:pic>
      <p:sp>
        <p:nvSpPr>
          <p:cNvPr id="17" name="Text Box 13">
            <a:extLst>
              <a:ext uri="{FF2B5EF4-FFF2-40B4-BE49-F238E27FC236}">
                <a16:creationId xmlns:a16="http://schemas.microsoft.com/office/drawing/2014/main" id="{B58B42A9-448C-2CE7-1688-C2D14DEAACB7}"/>
              </a:ext>
            </a:extLst>
          </p:cNvPr>
          <p:cNvSpPr txBox="1">
            <a:spLocks noChangeArrowheads="1"/>
          </p:cNvSpPr>
          <p:nvPr/>
        </p:nvSpPr>
        <p:spPr bwMode="auto">
          <a:xfrm>
            <a:off x="108128" y="1025834"/>
            <a:ext cx="8927743" cy="523220"/>
          </a:xfrm>
          <a:prstGeom prst="rect">
            <a:avLst/>
          </a:prstGeom>
          <a:noFill/>
          <a:ln w="9525">
            <a:noFill/>
            <a:miter lim="800000"/>
            <a:headEnd/>
            <a:tailEnd/>
          </a:ln>
          <a:effectLst/>
        </p:spPr>
        <p:txBody>
          <a:bodyPr wrap="square">
            <a:spAutoFit/>
          </a:bodyPr>
          <a:lstStyle/>
          <a:p>
            <a:pPr marL="1257300" algn="l" eaLnBrk="0" hangingPunct="0">
              <a:defRPr/>
            </a:pPr>
            <a:r>
              <a:rPr lang="tr-TR" altLang="ja-JP" sz="2800" kern="0" dirty="0" err="1">
                <a:solidFill>
                  <a:srgbClr val="FF0000"/>
                </a:solidFill>
                <a:latin typeface="Calibri" panose="020F0502020204030204" pitchFamily="34" charset="0"/>
              </a:rPr>
              <a:t>METODOLOJi</a:t>
            </a:r>
            <a:r>
              <a:rPr lang="tr-TR" altLang="ja-JP" sz="2800" kern="0" dirty="0">
                <a:solidFill>
                  <a:srgbClr val="FF0000"/>
                </a:solidFill>
                <a:latin typeface="Calibri" panose="020F0502020204030204" pitchFamily="34" charset="0"/>
              </a:rPr>
              <a:t>-NEDENLERİN TANIMLANMASI   </a:t>
            </a:r>
          </a:p>
        </p:txBody>
      </p:sp>
      <p:sp>
        <p:nvSpPr>
          <p:cNvPr id="6" name="Metin kutusu 5">
            <a:extLst>
              <a:ext uri="{FF2B5EF4-FFF2-40B4-BE49-F238E27FC236}">
                <a16:creationId xmlns:a16="http://schemas.microsoft.com/office/drawing/2014/main" id="{04923C24-83A1-0572-D726-95CEB71EC4B7}"/>
              </a:ext>
            </a:extLst>
          </p:cNvPr>
          <p:cNvSpPr txBox="1"/>
          <p:nvPr/>
        </p:nvSpPr>
        <p:spPr>
          <a:xfrm>
            <a:off x="219918" y="1927492"/>
            <a:ext cx="8067555" cy="3200876"/>
          </a:xfrm>
          <a:prstGeom prst="rect">
            <a:avLst/>
          </a:prstGeom>
          <a:noFill/>
        </p:spPr>
        <p:txBody>
          <a:bodyPr wrap="square">
            <a:spAutoFit/>
          </a:bodyPr>
          <a:lstStyle/>
          <a:p>
            <a:pPr marL="0" lvl="1" algn="just" eaLnBrk="0" hangingPunct="0">
              <a:spcBef>
                <a:spcPts val="600"/>
              </a:spcBef>
              <a:spcAft>
                <a:spcPts val="600"/>
              </a:spcAft>
              <a:buClr>
                <a:schemeClr val="accent2">
                  <a:lumMod val="75000"/>
                </a:schemeClr>
              </a:buClr>
              <a:buSzPct val="100000"/>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dirty="0">
                <a:solidFill>
                  <a:schemeClr val="tx1"/>
                </a:solidFill>
                <a:latin typeface="Calibri" panose="020F0502020204030204" pitchFamily="34" charset="0"/>
                <a:cs typeface="Tahoma" pitchFamily="34" charset="0"/>
              </a:rPr>
              <a:t>Nedenleri tanımlarken fazla detay bulunması zorunlu değildir:</a:t>
            </a:r>
            <a:endParaRPr lang="en-US" dirty="0">
              <a:solidFill>
                <a:schemeClr val="tx1"/>
              </a:solidFill>
              <a:latin typeface="Calibri" panose="020F0502020204030204" pitchFamily="34" charset="0"/>
              <a:cs typeface="Tahoma" pitchFamily="34" charset="0"/>
            </a:endParaRPr>
          </a:p>
          <a:p>
            <a:pPr marL="0" lvl="1" algn="ctr" eaLnBrk="0" hangingPunct="0">
              <a:spcBef>
                <a:spcPts val="600"/>
              </a:spcBef>
              <a:spcAft>
                <a:spcPts val="600"/>
              </a:spcAft>
              <a:buClr>
                <a:schemeClr val="accent2">
                  <a:lumMod val="75000"/>
                </a:schemeClr>
              </a:buClr>
              <a:buSzPct val="100000"/>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b="1" dirty="0" err="1">
                <a:solidFill>
                  <a:schemeClr val="tx1"/>
                </a:solidFill>
                <a:latin typeface="Calibri" panose="020F0502020204030204" pitchFamily="34" charset="0"/>
                <a:cs typeface="Tahoma" pitchFamily="34" charset="0"/>
              </a:rPr>
              <a:t>Örn</a:t>
            </a:r>
            <a:r>
              <a:rPr lang="tr-TR" b="1" dirty="0">
                <a:solidFill>
                  <a:schemeClr val="tx1"/>
                </a:solidFill>
                <a:latin typeface="Calibri" panose="020F0502020204030204" pitchFamily="34" charset="0"/>
                <a:cs typeface="Tahoma" pitchFamily="34" charset="0"/>
              </a:rPr>
              <a:t>.</a:t>
            </a:r>
            <a:r>
              <a:rPr lang="en-US" b="1" dirty="0">
                <a:solidFill>
                  <a:schemeClr val="tx1"/>
                </a:solidFill>
                <a:latin typeface="Calibri" panose="020F0502020204030204" pitchFamily="34" charset="0"/>
                <a:cs typeface="Tahoma" pitchFamily="34" charset="0"/>
              </a:rPr>
              <a:t>: </a:t>
            </a:r>
            <a:r>
              <a:rPr lang="tr-TR" b="1" dirty="0">
                <a:solidFill>
                  <a:schemeClr val="tx1"/>
                </a:solidFill>
                <a:latin typeface="Calibri" panose="020F0502020204030204" pitchFamily="34" charset="0"/>
                <a:cs typeface="Tahoma" pitchFamily="34" charset="0"/>
              </a:rPr>
              <a:t>Pompa arızası</a:t>
            </a:r>
            <a:endParaRPr lang="en-US" dirty="0">
              <a:solidFill>
                <a:schemeClr val="tx1"/>
              </a:solidFill>
              <a:latin typeface="Calibri" panose="020F0502020204030204" pitchFamily="34" charset="0"/>
              <a:cs typeface="Tahoma" pitchFamily="34" charset="0"/>
            </a:endParaRPr>
          </a:p>
          <a:p>
            <a:pPr marL="285750" lvl="1" indent="-285750" algn="just" eaLnBrk="0" hangingPunct="0">
              <a:spcBef>
                <a:spcPts val="600"/>
              </a:spcBef>
              <a:spcAft>
                <a:spcPts val="600"/>
              </a:spcAft>
              <a:buClr>
                <a:schemeClr val="accent3">
                  <a:lumMod val="75000"/>
                </a:schemeClr>
              </a:buClr>
              <a:buSzPct val="100000"/>
              <a:buFont typeface="Wingdings" panose="05000000000000000000" pitchFamily="2"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2400" b="1" dirty="0">
                <a:solidFill>
                  <a:schemeClr val="accent3">
                    <a:lumMod val="75000"/>
                  </a:schemeClr>
                </a:solidFill>
                <a:latin typeface="Calibri" panose="020F0502020204030204" pitchFamily="34" charset="0"/>
                <a:cs typeface="Tahoma" pitchFamily="34" charset="0"/>
              </a:rPr>
              <a:t>EVET</a:t>
            </a:r>
            <a:r>
              <a:rPr lang="en-US" dirty="0">
                <a:solidFill>
                  <a:schemeClr val="tx1"/>
                </a:solidFill>
                <a:latin typeface="Calibri" panose="020F0502020204030204" pitchFamily="34" charset="0"/>
                <a:cs typeface="Tahoma" pitchFamily="34" charset="0"/>
              </a:rPr>
              <a:t>:  “</a:t>
            </a:r>
            <a:r>
              <a:rPr lang="tr-TR" dirty="0">
                <a:solidFill>
                  <a:schemeClr val="tx1"/>
                </a:solidFill>
                <a:latin typeface="Calibri" panose="020F0502020204030204" pitchFamily="34" charset="0"/>
                <a:cs typeface="Tahoma" pitchFamily="34" charset="0"/>
              </a:rPr>
              <a:t>P-1 pompa arızası veya gerektiğinde P-1 pompasının aktif olmaması”</a:t>
            </a:r>
            <a:endParaRPr lang="en-US" dirty="0">
              <a:solidFill>
                <a:schemeClr val="tx1"/>
              </a:solidFill>
              <a:latin typeface="Calibri" panose="020F0502020204030204" pitchFamily="34" charset="0"/>
              <a:cs typeface="Tahoma" pitchFamily="34" charset="0"/>
            </a:endParaRPr>
          </a:p>
          <a:p>
            <a:pPr marL="285750" lvl="1" indent="-285750" algn="just" eaLnBrk="0" hangingPunct="0">
              <a:spcBef>
                <a:spcPts val="600"/>
              </a:spcBef>
              <a:spcAft>
                <a:spcPts val="600"/>
              </a:spcAft>
              <a:buClr>
                <a:srgbClr val="C00000"/>
              </a:buClr>
              <a:buSzPct val="100000"/>
              <a:buFont typeface="Wingdings" panose="05000000000000000000" pitchFamily="2"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2400" b="1" dirty="0">
                <a:solidFill>
                  <a:srgbClr val="C00000"/>
                </a:solidFill>
                <a:latin typeface="Calibri" panose="020F0502020204030204" pitchFamily="34" charset="0"/>
                <a:cs typeface="Tahoma" pitchFamily="34" charset="0"/>
              </a:rPr>
              <a:t>HAYIR</a:t>
            </a:r>
            <a:r>
              <a:rPr lang="en-US" dirty="0">
                <a:solidFill>
                  <a:schemeClr val="tx1"/>
                </a:solidFill>
                <a:latin typeface="Calibri" panose="020F0502020204030204" pitchFamily="34" charset="0"/>
                <a:cs typeface="Tahoma" pitchFamily="34" charset="0"/>
              </a:rPr>
              <a:t>: “</a:t>
            </a:r>
            <a:r>
              <a:rPr lang="tr-TR" dirty="0">
                <a:solidFill>
                  <a:schemeClr val="tx1"/>
                </a:solidFill>
                <a:latin typeface="Calibri" panose="020F0502020204030204" pitchFamily="34" charset="0"/>
                <a:cs typeface="Tahoma" pitchFamily="34" charset="0"/>
              </a:rPr>
              <a:t>Elektrik kesintisi nedeniyle P-1 pompa arızası” </a:t>
            </a:r>
            <a:endParaRPr lang="en-US" dirty="0">
              <a:solidFill>
                <a:schemeClr val="tx1"/>
              </a:solidFill>
              <a:latin typeface="Calibri" panose="020F0502020204030204" pitchFamily="34" charset="0"/>
              <a:cs typeface="Tahoma" pitchFamily="34" charset="0"/>
            </a:endParaRPr>
          </a:p>
          <a:p>
            <a:pPr marL="1079500" lvl="1" indent="-1079500" eaLnBrk="0" hangingPunct="0">
              <a:spcBef>
                <a:spcPts val="600"/>
              </a:spcBef>
              <a:spcAft>
                <a:spcPts val="600"/>
              </a:spcAft>
              <a:buClr>
                <a:srgbClr val="C00000"/>
              </a:buClr>
              <a:buSzPct val="100000"/>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b="1" dirty="0">
                <a:solidFill>
                  <a:schemeClr val="accent5">
                    <a:lumMod val="75000"/>
                  </a:schemeClr>
                </a:solidFill>
                <a:latin typeface="Calibri" panose="020F0502020204030204" pitchFamily="34" charset="0"/>
                <a:cs typeface="Tahoma" pitchFamily="34" charset="0"/>
              </a:rPr>
              <a:t>      DİKKAT</a:t>
            </a:r>
            <a:r>
              <a:rPr lang="en-US" b="1" dirty="0">
                <a:solidFill>
                  <a:schemeClr val="accent5">
                    <a:lumMod val="75000"/>
                  </a:schemeClr>
                </a:solidFill>
                <a:latin typeface="Calibri" panose="020F0502020204030204" pitchFamily="34" charset="0"/>
                <a:cs typeface="Tahoma" pitchFamily="34" charset="0"/>
              </a:rPr>
              <a:t>	</a:t>
            </a:r>
            <a:r>
              <a:rPr lang="tr-TR" dirty="0">
                <a:solidFill>
                  <a:schemeClr val="tx1"/>
                </a:solidFill>
                <a:latin typeface="Calibri" panose="020F0502020204030204" pitchFamily="34" charset="0"/>
                <a:cs typeface="Tahoma" pitchFamily="34" charset="0"/>
              </a:rPr>
              <a:t>Genel bir arıza olmadığı sürece, aynı sistem veya ekipmanda 2 veya daha fazla eşanlı arıza (çift risk) olmayacağı varsayılmaktadır (</a:t>
            </a:r>
            <a:r>
              <a:rPr lang="tr-TR" dirty="0" err="1">
                <a:solidFill>
                  <a:schemeClr val="tx1"/>
                </a:solidFill>
                <a:latin typeface="Calibri" panose="020F0502020204030204" pitchFamily="34" charset="0"/>
                <a:cs typeface="Tahoma" pitchFamily="34" charset="0"/>
              </a:rPr>
              <a:t>Örn</a:t>
            </a:r>
            <a:r>
              <a:rPr lang="tr-TR" dirty="0">
                <a:solidFill>
                  <a:schemeClr val="tx1"/>
                </a:solidFill>
                <a:latin typeface="Calibri" panose="020F0502020204030204" pitchFamily="34" charset="0"/>
                <a:cs typeface="Tahoma" pitchFamily="34" charset="0"/>
              </a:rPr>
              <a:t>. Genel elektrik kesintisi).  </a:t>
            </a:r>
            <a:endParaRPr lang="en-US" dirty="0">
              <a:solidFill>
                <a:schemeClr val="tx1"/>
              </a:solidFill>
              <a:latin typeface="Calibri" panose="020F0502020204030204" pitchFamily="34" charset="0"/>
              <a:cs typeface="Tahoma" pitchFamily="34" charset="0"/>
            </a:endParaRPr>
          </a:p>
        </p:txBody>
      </p:sp>
    </p:spTree>
    <p:extLst>
      <p:ext uri="{BB962C8B-B14F-4D97-AF65-F5344CB8AC3E}">
        <p14:creationId xmlns:p14="http://schemas.microsoft.com/office/powerpoint/2010/main" val="4026475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9ED290E-1ECD-4EB2-91AF-19365D03C1C3}"/>
              </a:ext>
            </a:extLst>
          </p:cNvPr>
          <p:cNvPicPr>
            <a:picLocks noChangeAspect="1"/>
          </p:cNvPicPr>
          <p:nvPr/>
        </p:nvPicPr>
        <p:blipFill>
          <a:blip r:embed="rId3"/>
          <a:stretch>
            <a:fillRect/>
          </a:stretch>
        </p:blipFill>
        <p:spPr>
          <a:xfrm>
            <a:off x="1860321" y="251498"/>
            <a:ext cx="1064078" cy="643812"/>
          </a:xfrm>
          <a:prstGeom prst="rect">
            <a:avLst/>
          </a:prstGeom>
        </p:spPr>
      </p:pic>
      <p:pic>
        <p:nvPicPr>
          <p:cNvPr id="5" name="Resim 4">
            <a:extLst>
              <a:ext uri="{FF2B5EF4-FFF2-40B4-BE49-F238E27FC236}">
                <a16:creationId xmlns:a16="http://schemas.microsoft.com/office/drawing/2014/main" id="{A4EC2D4C-C54B-4976-183A-6E28B9CCEE84}"/>
              </a:ext>
            </a:extLst>
          </p:cNvPr>
          <p:cNvPicPr>
            <a:picLocks noChangeAspect="1"/>
          </p:cNvPicPr>
          <p:nvPr/>
        </p:nvPicPr>
        <p:blipFill>
          <a:blip r:embed="rId4"/>
          <a:stretch>
            <a:fillRect/>
          </a:stretch>
        </p:blipFill>
        <p:spPr>
          <a:xfrm>
            <a:off x="690215" y="251498"/>
            <a:ext cx="1064079" cy="774336"/>
          </a:xfrm>
          <a:prstGeom prst="rect">
            <a:avLst/>
          </a:prstGeom>
        </p:spPr>
      </p:pic>
      <p:sp>
        <p:nvSpPr>
          <p:cNvPr id="17" name="Text Box 13">
            <a:extLst>
              <a:ext uri="{FF2B5EF4-FFF2-40B4-BE49-F238E27FC236}">
                <a16:creationId xmlns:a16="http://schemas.microsoft.com/office/drawing/2014/main" id="{B58B42A9-448C-2CE7-1688-C2D14DEAACB7}"/>
              </a:ext>
            </a:extLst>
          </p:cNvPr>
          <p:cNvSpPr txBox="1">
            <a:spLocks noChangeArrowheads="1"/>
          </p:cNvSpPr>
          <p:nvPr/>
        </p:nvSpPr>
        <p:spPr bwMode="auto">
          <a:xfrm>
            <a:off x="-323295" y="1203586"/>
            <a:ext cx="8927743" cy="523220"/>
          </a:xfrm>
          <a:prstGeom prst="rect">
            <a:avLst/>
          </a:prstGeom>
          <a:noFill/>
          <a:ln w="9525">
            <a:noFill/>
            <a:miter lim="800000"/>
            <a:headEnd/>
            <a:tailEnd/>
          </a:ln>
          <a:effectLst/>
        </p:spPr>
        <p:txBody>
          <a:bodyPr wrap="square">
            <a:spAutoFit/>
          </a:bodyPr>
          <a:lstStyle/>
          <a:p>
            <a:pPr marL="1257300" algn="l" eaLnBrk="0" hangingPunct="0">
              <a:defRPr/>
            </a:pPr>
            <a:r>
              <a:rPr lang="tr-TR" altLang="ja-JP" sz="2800" kern="0" dirty="0">
                <a:solidFill>
                  <a:srgbClr val="FF0000"/>
                </a:solidFill>
                <a:latin typeface="Calibri" panose="020F0502020204030204" pitchFamily="34" charset="0"/>
              </a:rPr>
              <a:t>   METODOLOJİ-SONUÇLARIN DEĞERLENDİRİLMESİ </a:t>
            </a:r>
          </a:p>
        </p:txBody>
      </p:sp>
      <p:sp>
        <p:nvSpPr>
          <p:cNvPr id="7" name="CasellaDiTesto 3">
            <a:extLst>
              <a:ext uri="{FF2B5EF4-FFF2-40B4-BE49-F238E27FC236}">
                <a16:creationId xmlns:a16="http://schemas.microsoft.com/office/drawing/2014/main" id="{81D3B4CF-5D4D-6B34-3CAF-3CA00B6CD621}"/>
              </a:ext>
            </a:extLst>
          </p:cNvPr>
          <p:cNvSpPr txBox="1"/>
          <p:nvPr/>
        </p:nvSpPr>
        <p:spPr>
          <a:xfrm>
            <a:off x="539552" y="1830763"/>
            <a:ext cx="8064896" cy="1015663"/>
          </a:xfrm>
          <a:prstGeom prst="rect">
            <a:avLst/>
          </a:prstGeom>
        </p:spPr>
        <p:txBody>
          <a:bodyPr wrap="square">
            <a:spAutoFit/>
          </a:bodyPr>
          <a:lstStyle/>
          <a:p>
            <a:pPr algn="just">
              <a:buClr>
                <a:schemeClr val="accent2">
                  <a:lumMod val="75000"/>
                </a:schemeClr>
              </a:buClr>
              <a:buSzPct val="150000"/>
            </a:pPr>
            <a:r>
              <a:rPr lang="tr-TR" sz="2000" dirty="0">
                <a:solidFill>
                  <a:schemeClr val="tx1"/>
                </a:solidFill>
                <a:latin typeface="Swis721 Cn BT" pitchFamily="34" charset="0"/>
              </a:rPr>
              <a:t>Sapmaların her bir nedeni ile ilişkili sonuçların tanımlanması, </a:t>
            </a:r>
            <a:r>
              <a:rPr lang="tr-TR" dirty="0">
                <a:solidFill>
                  <a:schemeClr val="tx1"/>
                </a:solidFill>
                <a:latin typeface="Swis721 Cn BT" pitchFamily="34" charset="0"/>
              </a:rPr>
              <a:t>çalışmanın amacı ve 3 ana kategori </a:t>
            </a:r>
            <a:r>
              <a:rPr lang="tr-TR" sz="2000" dirty="0">
                <a:solidFill>
                  <a:schemeClr val="tx1"/>
                </a:solidFill>
                <a:latin typeface="Swis721 Cn BT" pitchFamily="34" charset="0"/>
              </a:rPr>
              <a:t>dikkate alınarak gerçekleştirilecektir:  </a:t>
            </a:r>
            <a:endParaRPr lang="en-US" sz="2000" dirty="0">
              <a:solidFill>
                <a:schemeClr val="tx1"/>
              </a:solidFill>
              <a:latin typeface="Swis721 Cn BT" pitchFamily="34" charset="0"/>
            </a:endParaRPr>
          </a:p>
        </p:txBody>
      </p:sp>
      <p:sp>
        <p:nvSpPr>
          <p:cNvPr id="8" name="Freccia a destra 15">
            <a:extLst>
              <a:ext uri="{FF2B5EF4-FFF2-40B4-BE49-F238E27FC236}">
                <a16:creationId xmlns:a16="http://schemas.microsoft.com/office/drawing/2014/main" id="{9404C117-1E30-F5BF-9726-BB9044AEC220}"/>
              </a:ext>
            </a:extLst>
          </p:cNvPr>
          <p:cNvSpPr/>
          <p:nvPr/>
        </p:nvSpPr>
        <p:spPr>
          <a:xfrm rot="6940855">
            <a:off x="1912941" y="2849556"/>
            <a:ext cx="694397" cy="608024"/>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16">
            <a:extLst>
              <a:ext uri="{FF2B5EF4-FFF2-40B4-BE49-F238E27FC236}">
                <a16:creationId xmlns:a16="http://schemas.microsoft.com/office/drawing/2014/main" id="{F2A9B8F1-CE99-956D-8574-0806516BF960}"/>
              </a:ext>
            </a:extLst>
          </p:cNvPr>
          <p:cNvSpPr/>
          <p:nvPr/>
        </p:nvSpPr>
        <p:spPr>
          <a:xfrm rot="5400000">
            <a:off x="4183173" y="2881723"/>
            <a:ext cx="809614" cy="608024"/>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17">
            <a:extLst>
              <a:ext uri="{FF2B5EF4-FFF2-40B4-BE49-F238E27FC236}">
                <a16:creationId xmlns:a16="http://schemas.microsoft.com/office/drawing/2014/main" id="{43C9ED68-4321-3CB0-671E-BBBF6BBA3971}"/>
              </a:ext>
            </a:extLst>
          </p:cNvPr>
          <p:cNvSpPr txBox="1"/>
          <p:nvPr/>
        </p:nvSpPr>
        <p:spPr>
          <a:xfrm>
            <a:off x="395536" y="3717032"/>
            <a:ext cx="2505072" cy="430887"/>
          </a:xfrm>
          <a:prstGeom prst="rect">
            <a:avLst/>
          </a:prstGeom>
          <a:solidFill>
            <a:schemeClr val="accent2">
              <a:lumMod val="75000"/>
            </a:schemeClr>
          </a:solidFill>
          <a:ln w="63500">
            <a:solidFill>
              <a:schemeClr val="accent2">
                <a:lumMod val="75000"/>
              </a:schemeClr>
            </a:solidFill>
          </a:ln>
        </p:spPr>
        <p:txBody>
          <a:bodyPr wrap="square" rtlCol="0">
            <a:spAutoFit/>
          </a:bodyPr>
          <a:lstStyle/>
          <a:p>
            <a:pPr algn="ctr"/>
            <a:r>
              <a:rPr lang="tr-TR" sz="2200" b="1" dirty="0">
                <a:solidFill>
                  <a:schemeClr val="bg1"/>
                </a:solidFill>
                <a:latin typeface="Swis721 Cn BT" pitchFamily="34" charset="0"/>
              </a:rPr>
              <a:t>Güvenlik</a:t>
            </a:r>
            <a:endParaRPr lang="it-IT" sz="2200" b="1" dirty="0">
              <a:solidFill>
                <a:schemeClr val="bg1"/>
              </a:solidFill>
              <a:latin typeface="Swis721 Cn BT" pitchFamily="34" charset="0"/>
            </a:endParaRPr>
          </a:p>
        </p:txBody>
      </p:sp>
      <p:sp>
        <p:nvSpPr>
          <p:cNvPr id="11" name="CasellaDiTesto 18">
            <a:extLst>
              <a:ext uri="{FF2B5EF4-FFF2-40B4-BE49-F238E27FC236}">
                <a16:creationId xmlns:a16="http://schemas.microsoft.com/office/drawing/2014/main" id="{B4CC6171-AAE2-60C4-9B53-A2F1C2DD0AFF}"/>
              </a:ext>
            </a:extLst>
          </p:cNvPr>
          <p:cNvSpPr txBox="1"/>
          <p:nvPr/>
        </p:nvSpPr>
        <p:spPr>
          <a:xfrm>
            <a:off x="3311860" y="3718193"/>
            <a:ext cx="2520280" cy="430887"/>
          </a:xfrm>
          <a:prstGeom prst="rect">
            <a:avLst/>
          </a:prstGeom>
          <a:solidFill>
            <a:schemeClr val="accent2">
              <a:lumMod val="75000"/>
            </a:schemeClr>
          </a:solidFill>
          <a:ln w="63500">
            <a:solidFill>
              <a:schemeClr val="accent2">
                <a:lumMod val="75000"/>
              </a:schemeClr>
            </a:solidFill>
          </a:ln>
        </p:spPr>
        <p:txBody>
          <a:bodyPr wrap="square" rtlCol="0">
            <a:spAutoFit/>
          </a:bodyPr>
          <a:lstStyle/>
          <a:p>
            <a:pPr algn="ctr"/>
            <a:r>
              <a:rPr lang="tr-TR" sz="2200" b="1" dirty="0">
                <a:solidFill>
                  <a:schemeClr val="bg1"/>
                </a:solidFill>
                <a:latin typeface="Swis721 Cn BT" pitchFamily="34" charset="0"/>
              </a:rPr>
              <a:t>Çevre</a:t>
            </a:r>
            <a:endParaRPr lang="it-IT" sz="2200" b="1" dirty="0">
              <a:solidFill>
                <a:schemeClr val="bg1"/>
              </a:solidFill>
              <a:latin typeface="Swis721 Cn BT" pitchFamily="34" charset="0"/>
            </a:endParaRPr>
          </a:p>
        </p:txBody>
      </p:sp>
      <p:pic>
        <p:nvPicPr>
          <p:cNvPr id="12" name="Immagine 21" descr="Main_Image_Typo3_01.jpg">
            <a:extLst>
              <a:ext uri="{FF2B5EF4-FFF2-40B4-BE49-F238E27FC236}">
                <a16:creationId xmlns:a16="http://schemas.microsoft.com/office/drawing/2014/main" id="{3D4307CA-584B-6D02-137A-87522DAC4747}"/>
              </a:ext>
            </a:extLst>
          </p:cNvPr>
          <p:cNvPicPr>
            <a:picLocks noChangeAspect="1"/>
          </p:cNvPicPr>
          <p:nvPr/>
        </p:nvPicPr>
        <p:blipFill>
          <a:blip r:embed="rId5" cstate="print"/>
          <a:stretch>
            <a:fillRect/>
          </a:stretch>
        </p:blipFill>
        <p:spPr>
          <a:xfrm>
            <a:off x="395536" y="4221088"/>
            <a:ext cx="2520280" cy="1681714"/>
          </a:xfrm>
          <a:prstGeom prst="rect">
            <a:avLst/>
          </a:prstGeom>
        </p:spPr>
      </p:pic>
      <p:pic>
        <p:nvPicPr>
          <p:cNvPr id="13" name="Immagine 22" descr="environment_background-image.jpg">
            <a:extLst>
              <a:ext uri="{FF2B5EF4-FFF2-40B4-BE49-F238E27FC236}">
                <a16:creationId xmlns:a16="http://schemas.microsoft.com/office/drawing/2014/main" id="{94D572E2-9E4F-2D9D-3D94-8B167E77634E}"/>
              </a:ext>
            </a:extLst>
          </p:cNvPr>
          <p:cNvPicPr>
            <a:picLocks noChangeAspect="1"/>
          </p:cNvPicPr>
          <p:nvPr/>
        </p:nvPicPr>
        <p:blipFill>
          <a:blip r:embed="rId6" cstate="print"/>
          <a:stretch>
            <a:fillRect/>
          </a:stretch>
        </p:blipFill>
        <p:spPr>
          <a:xfrm>
            <a:off x="3311860" y="4221088"/>
            <a:ext cx="2520280" cy="1678087"/>
          </a:xfrm>
          <a:prstGeom prst="rect">
            <a:avLst/>
          </a:prstGeom>
        </p:spPr>
      </p:pic>
      <p:pic>
        <p:nvPicPr>
          <p:cNvPr id="14" name="Immagine 23" descr="money.jpg">
            <a:extLst>
              <a:ext uri="{FF2B5EF4-FFF2-40B4-BE49-F238E27FC236}">
                <a16:creationId xmlns:a16="http://schemas.microsoft.com/office/drawing/2014/main" id="{EC0DBA18-0063-E6C9-C214-5C5F7FF30439}"/>
              </a:ext>
            </a:extLst>
          </p:cNvPr>
          <p:cNvPicPr>
            <a:picLocks noChangeAspect="1"/>
          </p:cNvPicPr>
          <p:nvPr/>
        </p:nvPicPr>
        <p:blipFill>
          <a:blip r:embed="rId7" cstate="print"/>
          <a:stretch>
            <a:fillRect/>
          </a:stretch>
        </p:blipFill>
        <p:spPr>
          <a:xfrm>
            <a:off x="6169603" y="4221088"/>
            <a:ext cx="2434846" cy="1656184"/>
          </a:xfrm>
          <a:prstGeom prst="rect">
            <a:avLst/>
          </a:prstGeom>
        </p:spPr>
      </p:pic>
      <p:sp>
        <p:nvSpPr>
          <p:cNvPr id="15" name="CasellaDiTesto 20">
            <a:extLst>
              <a:ext uri="{FF2B5EF4-FFF2-40B4-BE49-F238E27FC236}">
                <a16:creationId xmlns:a16="http://schemas.microsoft.com/office/drawing/2014/main" id="{E0C63BF8-1158-3E58-1286-B3A9AF809D14}"/>
              </a:ext>
            </a:extLst>
          </p:cNvPr>
          <p:cNvSpPr txBox="1"/>
          <p:nvPr/>
        </p:nvSpPr>
        <p:spPr>
          <a:xfrm>
            <a:off x="6156176" y="3717032"/>
            <a:ext cx="2434846" cy="430887"/>
          </a:xfrm>
          <a:prstGeom prst="rect">
            <a:avLst/>
          </a:prstGeom>
          <a:solidFill>
            <a:schemeClr val="accent2">
              <a:lumMod val="75000"/>
            </a:schemeClr>
          </a:solidFill>
          <a:ln w="63500">
            <a:solidFill>
              <a:schemeClr val="accent2">
                <a:lumMod val="75000"/>
              </a:schemeClr>
            </a:solidFill>
          </a:ln>
        </p:spPr>
        <p:txBody>
          <a:bodyPr wrap="square" rtlCol="0">
            <a:spAutoFit/>
          </a:bodyPr>
          <a:lstStyle/>
          <a:p>
            <a:pPr algn="ctr"/>
            <a:r>
              <a:rPr lang="it-IT" sz="2200" b="1" dirty="0">
                <a:solidFill>
                  <a:schemeClr val="bg1"/>
                </a:solidFill>
                <a:latin typeface="Swis721 Cn BT" pitchFamily="34" charset="0"/>
              </a:rPr>
              <a:t>E</a:t>
            </a:r>
            <a:r>
              <a:rPr lang="tr-TR" sz="2200" b="1" dirty="0" err="1">
                <a:solidFill>
                  <a:schemeClr val="bg1"/>
                </a:solidFill>
                <a:latin typeface="Swis721 Cn BT" pitchFamily="34" charset="0"/>
              </a:rPr>
              <a:t>konomi</a:t>
            </a:r>
            <a:r>
              <a:rPr lang="it-IT" sz="2200" b="1" dirty="0">
                <a:solidFill>
                  <a:schemeClr val="bg1"/>
                </a:solidFill>
                <a:latin typeface="Swis721 Cn BT" pitchFamily="34" charset="0"/>
              </a:rPr>
              <a:t>, </a:t>
            </a:r>
            <a:r>
              <a:rPr lang="tr-TR" sz="2200" b="1" dirty="0">
                <a:solidFill>
                  <a:schemeClr val="bg1"/>
                </a:solidFill>
                <a:latin typeface="Swis721 Cn BT" pitchFamily="34" charset="0"/>
              </a:rPr>
              <a:t>İsim</a:t>
            </a:r>
            <a:endParaRPr lang="it-IT" sz="2200" b="1" dirty="0">
              <a:solidFill>
                <a:schemeClr val="bg1"/>
              </a:solidFill>
              <a:latin typeface="Swis721 Cn BT" pitchFamily="34" charset="0"/>
            </a:endParaRPr>
          </a:p>
        </p:txBody>
      </p:sp>
      <p:sp>
        <p:nvSpPr>
          <p:cNvPr id="16" name="Freccia a destra 19">
            <a:extLst>
              <a:ext uri="{FF2B5EF4-FFF2-40B4-BE49-F238E27FC236}">
                <a16:creationId xmlns:a16="http://schemas.microsoft.com/office/drawing/2014/main" id="{21804865-421B-6062-0DCD-84B850220168}"/>
              </a:ext>
            </a:extLst>
          </p:cNvPr>
          <p:cNvSpPr/>
          <p:nvPr/>
        </p:nvSpPr>
        <p:spPr>
          <a:xfrm rot="3701130">
            <a:off x="6355029" y="2833471"/>
            <a:ext cx="809614" cy="608024"/>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71493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9ED290E-1ECD-4EB2-91AF-19365D03C1C3}"/>
              </a:ext>
            </a:extLst>
          </p:cNvPr>
          <p:cNvPicPr>
            <a:picLocks noChangeAspect="1"/>
          </p:cNvPicPr>
          <p:nvPr/>
        </p:nvPicPr>
        <p:blipFill>
          <a:blip r:embed="rId3"/>
          <a:stretch>
            <a:fillRect/>
          </a:stretch>
        </p:blipFill>
        <p:spPr>
          <a:xfrm>
            <a:off x="1860321" y="251498"/>
            <a:ext cx="1064078" cy="643812"/>
          </a:xfrm>
          <a:prstGeom prst="rect">
            <a:avLst/>
          </a:prstGeom>
        </p:spPr>
      </p:pic>
      <p:pic>
        <p:nvPicPr>
          <p:cNvPr id="5" name="Resim 4">
            <a:extLst>
              <a:ext uri="{FF2B5EF4-FFF2-40B4-BE49-F238E27FC236}">
                <a16:creationId xmlns:a16="http://schemas.microsoft.com/office/drawing/2014/main" id="{A4EC2D4C-C54B-4976-183A-6E28B9CCEE84}"/>
              </a:ext>
            </a:extLst>
          </p:cNvPr>
          <p:cNvPicPr>
            <a:picLocks noChangeAspect="1"/>
          </p:cNvPicPr>
          <p:nvPr/>
        </p:nvPicPr>
        <p:blipFill>
          <a:blip r:embed="rId4"/>
          <a:stretch>
            <a:fillRect/>
          </a:stretch>
        </p:blipFill>
        <p:spPr>
          <a:xfrm>
            <a:off x="690215" y="251498"/>
            <a:ext cx="1064079" cy="774336"/>
          </a:xfrm>
          <a:prstGeom prst="rect">
            <a:avLst/>
          </a:prstGeom>
        </p:spPr>
      </p:pic>
      <p:sp>
        <p:nvSpPr>
          <p:cNvPr id="17" name="Text Box 13">
            <a:extLst>
              <a:ext uri="{FF2B5EF4-FFF2-40B4-BE49-F238E27FC236}">
                <a16:creationId xmlns:a16="http://schemas.microsoft.com/office/drawing/2014/main" id="{B58B42A9-448C-2CE7-1688-C2D14DEAACB7}"/>
              </a:ext>
            </a:extLst>
          </p:cNvPr>
          <p:cNvSpPr txBox="1">
            <a:spLocks noChangeArrowheads="1"/>
          </p:cNvSpPr>
          <p:nvPr/>
        </p:nvSpPr>
        <p:spPr bwMode="auto">
          <a:xfrm>
            <a:off x="1083358" y="946084"/>
            <a:ext cx="8927743" cy="523220"/>
          </a:xfrm>
          <a:prstGeom prst="rect">
            <a:avLst/>
          </a:prstGeom>
          <a:noFill/>
          <a:ln w="9525">
            <a:noFill/>
            <a:miter lim="800000"/>
            <a:headEnd/>
            <a:tailEnd/>
          </a:ln>
          <a:effectLst/>
        </p:spPr>
        <p:txBody>
          <a:bodyPr wrap="square">
            <a:spAutoFit/>
          </a:bodyPr>
          <a:lstStyle/>
          <a:p>
            <a:pPr marL="1257300" algn="l" eaLnBrk="0" hangingPunct="0">
              <a:defRPr/>
            </a:pPr>
            <a:r>
              <a:rPr lang="tr-TR" altLang="ja-JP" sz="2800" kern="0" dirty="0">
                <a:solidFill>
                  <a:srgbClr val="FF0000"/>
                </a:solidFill>
                <a:latin typeface="Calibri" panose="020F0502020204030204" pitchFamily="34" charset="0"/>
              </a:rPr>
              <a:t>   METODOLOJİ-ÖNERİLER  </a:t>
            </a:r>
          </a:p>
        </p:txBody>
      </p:sp>
      <p:sp>
        <p:nvSpPr>
          <p:cNvPr id="8" name="Metin kutusu 7">
            <a:extLst>
              <a:ext uri="{FF2B5EF4-FFF2-40B4-BE49-F238E27FC236}">
                <a16:creationId xmlns:a16="http://schemas.microsoft.com/office/drawing/2014/main" id="{67FA3C84-A31B-0CA6-BB92-CF9B4A9FA57D}"/>
              </a:ext>
            </a:extLst>
          </p:cNvPr>
          <p:cNvSpPr txBox="1"/>
          <p:nvPr/>
        </p:nvSpPr>
        <p:spPr>
          <a:xfrm>
            <a:off x="439838" y="1605635"/>
            <a:ext cx="8264324" cy="4197446"/>
          </a:xfrm>
          <a:prstGeom prst="rect">
            <a:avLst/>
          </a:prstGeom>
          <a:noFill/>
        </p:spPr>
        <p:txBody>
          <a:bodyPr wrap="square">
            <a:spAutoFit/>
          </a:bodyPr>
          <a:lstStyle/>
          <a:p>
            <a:pPr marL="0" lvl="1" algn="just" eaLnBrk="0" hangingPunct="0">
              <a:spcBef>
                <a:spcPts val="200"/>
              </a:spcBef>
              <a:spcAft>
                <a:spcPts val="200"/>
              </a:spcAft>
              <a:buClr>
                <a:srgbClr val="7030A0"/>
              </a:buClr>
              <a:buSzPct val="100000"/>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2000" dirty="0">
                <a:solidFill>
                  <a:schemeClr val="tx1"/>
                </a:solidFill>
                <a:latin typeface="Calibri" panose="020F0502020204030204" pitchFamily="34" charset="0"/>
                <a:cs typeface="Tahoma" pitchFamily="34" charset="0"/>
              </a:rPr>
              <a:t>Öneriler aşağıdaki şekilde derlenecektir:</a:t>
            </a:r>
            <a:endParaRPr lang="en-US" sz="2000" dirty="0">
              <a:solidFill>
                <a:schemeClr val="tx1"/>
              </a:solidFill>
              <a:latin typeface="Calibri" panose="020F0502020204030204" pitchFamily="34" charset="0"/>
              <a:cs typeface="Tahoma" pitchFamily="34" charset="0"/>
            </a:endParaRPr>
          </a:p>
          <a:p>
            <a:pPr marL="285750" lvl="1" indent="-285750" algn="just" eaLnBrk="0" hangingPunct="0">
              <a:spcBef>
                <a:spcPts val="600"/>
              </a:spcBef>
              <a:spcAft>
                <a:spcPts val="600"/>
              </a:spcAft>
              <a:buClr>
                <a:srgbClr val="7030A0"/>
              </a:buClr>
              <a:buSzPct val="100000"/>
              <a:buFont typeface="Wingdings" panose="05000000000000000000" pitchFamily="2"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2000" b="1" dirty="0">
                <a:solidFill>
                  <a:srgbClr val="7030A0"/>
                </a:solidFill>
                <a:latin typeface="Calibri" panose="020F0502020204030204" pitchFamily="34" charset="0"/>
                <a:cs typeface="Tahoma" pitchFamily="34" charset="0"/>
              </a:rPr>
              <a:t>Sağlama/Garantileme </a:t>
            </a:r>
            <a:r>
              <a:rPr lang="en-US" sz="2000" b="1" dirty="0">
                <a:solidFill>
                  <a:srgbClr val="7030A0"/>
                </a:solidFill>
                <a:latin typeface="Calibri" panose="020F0502020204030204" pitchFamily="34" charset="0"/>
                <a:cs typeface="Tahoma" pitchFamily="34" charset="0"/>
              </a:rPr>
              <a:t>t</a:t>
            </a:r>
            <a:r>
              <a:rPr lang="tr-TR" sz="2000" b="1" dirty="0">
                <a:solidFill>
                  <a:srgbClr val="7030A0"/>
                </a:solidFill>
                <a:latin typeface="Calibri" panose="020F0502020204030204" pitchFamily="34" charset="0"/>
                <a:cs typeface="Tahoma" pitchFamily="34" charset="0"/>
              </a:rPr>
              <a:t>ipi</a:t>
            </a:r>
            <a:r>
              <a:rPr lang="en-US" sz="2000" dirty="0">
                <a:solidFill>
                  <a:schemeClr val="tx1"/>
                </a:solidFill>
                <a:latin typeface="Calibri" panose="020F0502020204030204" pitchFamily="34" charset="0"/>
                <a:cs typeface="Tahoma" pitchFamily="34" charset="0"/>
              </a:rPr>
              <a:t>: </a:t>
            </a:r>
            <a:r>
              <a:rPr lang="tr-TR" sz="2000" dirty="0">
                <a:solidFill>
                  <a:schemeClr val="tx1"/>
                </a:solidFill>
                <a:latin typeface="Calibri" panose="020F0502020204030204" pitchFamily="34" charset="0"/>
                <a:cs typeface="Tahoma" pitchFamily="34" charset="0"/>
              </a:rPr>
              <a:t>Proje işletilebilirliğinde ve/veya güvenliği konusunda ekip tarafından zorunlu görülen önlemlerdir.</a:t>
            </a:r>
            <a:endParaRPr lang="en-US" sz="2000" dirty="0">
              <a:solidFill>
                <a:schemeClr val="tx1"/>
              </a:solidFill>
              <a:latin typeface="Calibri" panose="020F0502020204030204" pitchFamily="34" charset="0"/>
              <a:cs typeface="Tahoma" pitchFamily="34" charset="0"/>
            </a:endParaRPr>
          </a:p>
          <a:p>
            <a:pPr marL="285750" lvl="1" indent="-285750" algn="just" eaLnBrk="0" hangingPunct="0">
              <a:spcBef>
                <a:spcPts val="600"/>
              </a:spcBef>
              <a:spcAft>
                <a:spcPts val="600"/>
              </a:spcAft>
              <a:buClr>
                <a:srgbClr val="7030A0"/>
              </a:buClr>
              <a:buSzPct val="100000"/>
              <a:buFont typeface="Wingdings" panose="05000000000000000000" pitchFamily="2"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2000" b="1" dirty="0">
                <a:solidFill>
                  <a:srgbClr val="7030A0"/>
                </a:solidFill>
                <a:latin typeface="Calibri" panose="020F0502020204030204" pitchFamily="34" charset="0"/>
                <a:cs typeface="Tahoma" pitchFamily="34" charset="0"/>
              </a:rPr>
              <a:t>Değerlendirme tipi</a:t>
            </a:r>
            <a:r>
              <a:rPr lang="en-US" sz="2000" dirty="0">
                <a:solidFill>
                  <a:schemeClr val="tx1"/>
                </a:solidFill>
                <a:latin typeface="Calibri" panose="020F0502020204030204" pitchFamily="34" charset="0"/>
                <a:cs typeface="Tahoma" pitchFamily="34" charset="0"/>
              </a:rPr>
              <a:t>: </a:t>
            </a:r>
            <a:r>
              <a:rPr lang="tr-TR" sz="2000" dirty="0">
                <a:solidFill>
                  <a:schemeClr val="tx1"/>
                </a:solidFill>
                <a:latin typeface="Calibri" panose="020F0502020204030204" pitchFamily="34" charset="0"/>
                <a:cs typeface="Tahoma" pitchFamily="34" charset="0"/>
              </a:rPr>
              <a:t>Ekipmanın uygun şekilde korunduğu ve/veya tasarımın uygun olduğunu göstermek için gerekli duyulan nedenler/sonuçlara ait birtakım ileri değerlendirmelerdir. </a:t>
            </a:r>
            <a:endParaRPr lang="en-US" sz="2000" dirty="0">
              <a:solidFill>
                <a:schemeClr val="tx1"/>
              </a:solidFill>
              <a:latin typeface="Calibri" panose="020F0502020204030204" pitchFamily="34" charset="0"/>
              <a:cs typeface="Tahoma" pitchFamily="34" charset="0"/>
            </a:endParaRPr>
          </a:p>
          <a:p>
            <a:pPr marL="285750" lvl="1" indent="-285750" algn="just" eaLnBrk="0" hangingPunct="0">
              <a:spcBef>
                <a:spcPts val="600"/>
              </a:spcBef>
              <a:spcAft>
                <a:spcPts val="600"/>
              </a:spcAft>
              <a:buClr>
                <a:srgbClr val="7030A0"/>
              </a:buClr>
              <a:buSzPct val="100000"/>
              <a:buFont typeface="Wingdings" panose="05000000000000000000" pitchFamily="2"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2000" b="1" dirty="0">
                <a:solidFill>
                  <a:srgbClr val="7030A0"/>
                </a:solidFill>
                <a:latin typeface="Calibri" panose="020F0502020204030204" pitchFamily="34" charset="0"/>
                <a:cs typeface="Tahoma" pitchFamily="34" charset="0"/>
              </a:rPr>
              <a:t>Doğrulama tipi</a:t>
            </a:r>
            <a:r>
              <a:rPr lang="en-US" sz="2000" dirty="0">
                <a:solidFill>
                  <a:schemeClr val="tx1"/>
                </a:solidFill>
                <a:latin typeface="Calibri" panose="020F0502020204030204" pitchFamily="34" charset="0"/>
                <a:cs typeface="Tahoma" pitchFamily="34" charset="0"/>
              </a:rPr>
              <a:t>: </a:t>
            </a:r>
            <a:r>
              <a:rPr lang="tr-TR" sz="2000" dirty="0">
                <a:solidFill>
                  <a:schemeClr val="tx1"/>
                </a:solidFill>
                <a:latin typeface="Calibri" panose="020F0502020204030204" pitchFamily="34" charset="0"/>
                <a:cs typeface="Tahoma" pitchFamily="34" charset="0"/>
              </a:rPr>
              <a:t>Projenin güvenliği için gerekli görülen, göz önünde bulundurulan bariyerin proseste uygun bir biçimde uygulandığının doğrulanması için istenir. </a:t>
            </a:r>
          </a:p>
          <a:p>
            <a:pPr marL="285750" lvl="1" indent="-285750" algn="just" eaLnBrk="0" hangingPunct="0">
              <a:spcBef>
                <a:spcPts val="600"/>
              </a:spcBef>
              <a:spcAft>
                <a:spcPts val="600"/>
              </a:spcAft>
              <a:buClr>
                <a:srgbClr val="7030A0"/>
              </a:buClr>
              <a:buSzPct val="100000"/>
              <a:buFont typeface="Wingdings" panose="05000000000000000000" pitchFamily="2"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2000" b="1" dirty="0">
                <a:solidFill>
                  <a:srgbClr val="7030A0"/>
                </a:solidFill>
                <a:latin typeface="Calibri" panose="020F0502020204030204" pitchFamily="34" charset="0"/>
                <a:cs typeface="Tahoma" pitchFamily="34" charset="0"/>
              </a:rPr>
              <a:t>Göz önünde bulundurma</a:t>
            </a:r>
            <a:r>
              <a:rPr lang="en-US" sz="2000" b="1" dirty="0">
                <a:solidFill>
                  <a:srgbClr val="7030A0"/>
                </a:solidFill>
                <a:latin typeface="Calibri" panose="020F0502020204030204" pitchFamily="34" charset="0"/>
                <a:cs typeface="Tahoma" pitchFamily="34" charset="0"/>
              </a:rPr>
              <a:t> t</a:t>
            </a:r>
            <a:r>
              <a:rPr lang="tr-TR" sz="2000" b="1" dirty="0">
                <a:solidFill>
                  <a:srgbClr val="7030A0"/>
                </a:solidFill>
                <a:latin typeface="Calibri" panose="020F0502020204030204" pitchFamily="34" charset="0"/>
                <a:cs typeface="Tahoma" pitchFamily="34" charset="0"/>
              </a:rPr>
              <a:t>ipi</a:t>
            </a:r>
            <a:r>
              <a:rPr lang="en-US" sz="2000" dirty="0">
                <a:solidFill>
                  <a:schemeClr val="tx1"/>
                </a:solidFill>
                <a:latin typeface="Calibri" panose="020F0502020204030204" pitchFamily="34" charset="0"/>
                <a:cs typeface="Tahoma" pitchFamily="34" charset="0"/>
              </a:rPr>
              <a:t>: </a:t>
            </a:r>
            <a:r>
              <a:rPr lang="tr-TR" sz="2000" dirty="0">
                <a:solidFill>
                  <a:schemeClr val="tx1"/>
                </a:solidFill>
                <a:latin typeface="Calibri" panose="020F0502020204030204" pitchFamily="34" charset="0"/>
                <a:cs typeface="Tahoma" pitchFamily="34" charset="0"/>
              </a:rPr>
              <a:t>Ekip, tavsiye edilen önlemin uygulamalarının faydalarının değerlendirilmesini önerir. </a:t>
            </a:r>
            <a:endParaRPr lang="en-US" sz="2000" dirty="0">
              <a:solidFill>
                <a:schemeClr val="tx1"/>
              </a:solidFill>
              <a:latin typeface="Calibri" panose="020F0502020204030204" pitchFamily="34" charset="0"/>
              <a:cs typeface="Tahoma" pitchFamily="34" charset="0"/>
            </a:endParaRPr>
          </a:p>
        </p:txBody>
      </p:sp>
    </p:spTree>
    <p:extLst>
      <p:ext uri="{BB962C8B-B14F-4D97-AF65-F5344CB8AC3E}">
        <p14:creationId xmlns:p14="http://schemas.microsoft.com/office/powerpoint/2010/main" val="53055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9ED290E-1ECD-4EB2-91AF-19365D03C1C3}"/>
              </a:ext>
            </a:extLst>
          </p:cNvPr>
          <p:cNvPicPr>
            <a:picLocks noChangeAspect="1"/>
          </p:cNvPicPr>
          <p:nvPr/>
        </p:nvPicPr>
        <p:blipFill>
          <a:blip r:embed="rId3"/>
          <a:stretch>
            <a:fillRect/>
          </a:stretch>
        </p:blipFill>
        <p:spPr>
          <a:xfrm>
            <a:off x="1860321" y="251498"/>
            <a:ext cx="1064078" cy="643812"/>
          </a:xfrm>
          <a:prstGeom prst="rect">
            <a:avLst/>
          </a:prstGeom>
        </p:spPr>
      </p:pic>
      <p:pic>
        <p:nvPicPr>
          <p:cNvPr id="5" name="Resim 4">
            <a:extLst>
              <a:ext uri="{FF2B5EF4-FFF2-40B4-BE49-F238E27FC236}">
                <a16:creationId xmlns:a16="http://schemas.microsoft.com/office/drawing/2014/main" id="{A4EC2D4C-C54B-4976-183A-6E28B9CCEE84}"/>
              </a:ext>
            </a:extLst>
          </p:cNvPr>
          <p:cNvPicPr>
            <a:picLocks noChangeAspect="1"/>
          </p:cNvPicPr>
          <p:nvPr/>
        </p:nvPicPr>
        <p:blipFill>
          <a:blip r:embed="rId4"/>
          <a:stretch>
            <a:fillRect/>
          </a:stretch>
        </p:blipFill>
        <p:spPr>
          <a:xfrm>
            <a:off x="690215" y="251498"/>
            <a:ext cx="1064079" cy="774336"/>
          </a:xfrm>
          <a:prstGeom prst="rect">
            <a:avLst/>
          </a:prstGeom>
        </p:spPr>
      </p:pic>
      <p:sp>
        <p:nvSpPr>
          <p:cNvPr id="8" name="Metin kutusu 7">
            <a:extLst>
              <a:ext uri="{FF2B5EF4-FFF2-40B4-BE49-F238E27FC236}">
                <a16:creationId xmlns:a16="http://schemas.microsoft.com/office/drawing/2014/main" id="{B5E9FEDC-22B1-67E6-7860-1239AA158C01}"/>
              </a:ext>
            </a:extLst>
          </p:cNvPr>
          <p:cNvSpPr txBox="1"/>
          <p:nvPr/>
        </p:nvSpPr>
        <p:spPr>
          <a:xfrm>
            <a:off x="877075" y="2092820"/>
            <a:ext cx="7856378" cy="3246786"/>
          </a:xfrm>
          <a:prstGeom prst="rect">
            <a:avLst/>
          </a:prstGeom>
          <a:noFill/>
        </p:spPr>
        <p:txBody>
          <a:bodyPr wrap="square" rtlCol="0">
            <a:spAutoFit/>
          </a:bodyPr>
          <a:lstStyle/>
          <a:p>
            <a:pPr algn="just" fontAlgn="base">
              <a:lnSpc>
                <a:spcPct val="107000"/>
              </a:lnSpc>
              <a:spcAft>
                <a:spcPts val="800"/>
              </a:spcAft>
            </a:pPr>
            <a:r>
              <a:rPr lang="en-GB" sz="2000" dirty="0">
                <a:solidFill>
                  <a:schemeClr val="tx1"/>
                </a:solidFill>
                <a:latin typeface="Calibri "/>
              </a:rPr>
              <a:t>Emrah Öcbe </a:t>
            </a:r>
            <a:endParaRPr lang="tr-TR" sz="2000" dirty="0">
              <a:solidFill>
                <a:schemeClr val="tx1"/>
              </a:solidFill>
              <a:latin typeface="Calibri "/>
            </a:endParaRPr>
          </a:p>
          <a:p>
            <a:pPr algn="just" fontAlgn="base">
              <a:lnSpc>
                <a:spcPct val="107000"/>
              </a:lnSpc>
              <a:spcAft>
                <a:spcPts val="800"/>
              </a:spcAft>
            </a:pPr>
            <a:r>
              <a:rPr lang="en-GB" sz="2000" dirty="0" err="1">
                <a:solidFill>
                  <a:schemeClr val="tx1"/>
                </a:solidFill>
                <a:latin typeface="Calibri "/>
              </a:rPr>
              <a:t>Kimya</a:t>
            </a:r>
            <a:r>
              <a:rPr lang="en-GB" sz="2000" dirty="0">
                <a:solidFill>
                  <a:schemeClr val="tx1"/>
                </a:solidFill>
                <a:latin typeface="Calibri "/>
              </a:rPr>
              <a:t> </a:t>
            </a:r>
            <a:r>
              <a:rPr lang="en-GB" sz="2000" dirty="0" err="1">
                <a:solidFill>
                  <a:schemeClr val="tx1"/>
                </a:solidFill>
                <a:latin typeface="Calibri "/>
              </a:rPr>
              <a:t>Mühendisi</a:t>
            </a:r>
            <a:r>
              <a:rPr lang="en-GB" sz="2000" dirty="0">
                <a:solidFill>
                  <a:schemeClr val="tx1"/>
                </a:solidFill>
                <a:latin typeface="Calibri "/>
              </a:rPr>
              <a:t> </a:t>
            </a:r>
            <a:endParaRPr lang="tr-TR" sz="2000" dirty="0">
              <a:solidFill>
                <a:schemeClr val="tx1"/>
              </a:solidFill>
              <a:latin typeface="Calibri "/>
            </a:endParaRPr>
          </a:p>
          <a:p>
            <a:pPr algn="just" fontAlgn="base">
              <a:lnSpc>
                <a:spcPct val="107000"/>
              </a:lnSpc>
              <a:spcAft>
                <a:spcPts val="800"/>
              </a:spcAft>
            </a:pPr>
            <a:r>
              <a:rPr lang="en-GB" sz="2000" dirty="0" err="1">
                <a:solidFill>
                  <a:schemeClr val="tx1"/>
                </a:solidFill>
                <a:latin typeface="Calibri "/>
              </a:rPr>
              <a:t>Hacettepe</a:t>
            </a:r>
            <a:r>
              <a:rPr lang="en-GB" sz="2000" dirty="0">
                <a:solidFill>
                  <a:schemeClr val="tx1"/>
                </a:solidFill>
                <a:latin typeface="Calibri "/>
              </a:rPr>
              <a:t> </a:t>
            </a:r>
            <a:r>
              <a:rPr lang="en-GB" sz="2000" dirty="0" err="1">
                <a:solidFill>
                  <a:schemeClr val="tx1"/>
                </a:solidFill>
                <a:latin typeface="Calibri "/>
              </a:rPr>
              <a:t>Kimya</a:t>
            </a:r>
            <a:r>
              <a:rPr lang="en-GB" sz="2000" dirty="0">
                <a:solidFill>
                  <a:schemeClr val="tx1"/>
                </a:solidFill>
                <a:latin typeface="Calibri "/>
              </a:rPr>
              <a:t> </a:t>
            </a:r>
            <a:r>
              <a:rPr lang="en-GB" sz="2000" dirty="0" err="1">
                <a:solidFill>
                  <a:schemeClr val="tx1"/>
                </a:solidFill>
                <a:latin typeface="Calibri "/>
              </a:rPr>
              <a:t>Mühendisliği</a:t>
            </a:r>
            <a:r>
              <a:rPr lang="en-GB" sz="2000" dirty="0">
                <a:solidFill>
                  <a:schemeClr val="tx1"/>
                </a:solidFill>
                <a:latin typeface="Calibri "/>
              </a:rPr>
              <a:t> </a:t>
            </a:r>
            <a:r>
              <a:rPr lang="en-GB" sz="2000" dirty="0" err="1">
                <a:solidFill>
                  <a:schemeClr val="tx1"/>
                </a:solidFill>
                <a:latin typeface="Calibri "/>
              </a:rPr>
              <a:t>bölümünden</a:t>
            </a:r>
            <a:r>
              <a:rPr lang="en-GB" sz="2000" dirty="0">
                <a:solidFill>
                  <a:schemeClr val="tx1"/>
                </a:solidFill>
                <a:latin typeface="Calibri "/>
              </a:rPr>
              <a:t> </a:t>
            </a:r>
            <a:r>
              <a:rPr lang="en-GB" sz="2000" dirty="0" err="1">
                <a:solidFill>
                  <a:schemeClr val="tx1"/>
                </a:solidFill>
                <a:latin typeface="Calibri "/>
              </a:rPr>
              <a:t>mezun</a:t>
            </a:r>
            <a:r>
              <a:rPr lang="en-GB" sz="2000" dirty="0">
                <a:solidFill>
                  <a:schemeClr val="tx1"/>
                </a:solidFill>
                <a:latin typeface="Calibri "/>
              </a:rPr>
              <a:t> </a:t>
            </a:r>
            <a:r>
              <a:rPr lang="en-GB" sz="2000" dirty="0" err="1">
                <a:solidFill>
                  <a:schemeClr val="tx1"/>
                </a:solidFill>
                <a:latin typeface="Calibri "/>
              </a:rPr>
              <a:t>ol</a:t>
            </a:r>
            <a:r>
              <a:rPr lang="tr-TR" sz="2000" dirty="0" err="1">
                <a:solidFill>
                  <a:schemeClr val="tx1"/>
                </a:solidFill>
                <a:latin typeface="Calibri "/>
              </a:rPr>
              <a:t>duktan</a:t>
            </a:r>
            <a:r>
              <a:rPr lang="tr-TR" sz="2000" dirty="0">
                <a:solidFill>
                  <a:schemeClr val="tx1"/>
                </a:solidFill>
                <a:latin typeface="Calibri "/>
              </a:rPr>
              <a:t> sonra </a:t>
            </a:r>
            <a:r>
              <a:rPr lang="en-GB" sz="2000" dirty="0">
                <a:solidFill>
                  <a:schemeClr val="tx1"/>
                </a:solidFill>
                <a:latin typeface="Calibri "/>
              </a:rPr>
              <a:t> 1999  </a:t>
            </a:r>
            <a:r>
              <a:rPr lang="en-GB" sz="2000" dirty="0" err="1">
                <a:solidFill>
                  <a:schemeClr val="tx1"/>
                </a:solidFill>
                <a:latin typeface="Calibri "/>
              </a:rPr>
              <a:t>yılından</a:t>
            </a:r>
            <a:r>
              <a:rPr lang="en-GB" sz="2000" dirty="0">
                <a:solidFill>
                  <a:schemeClr val="tx1"/>
                </a:solidFill>
                <a:latin typeface="Calibri "/>
              </a:rPr>
              <a:t> </a:t>
            </a:r>
            <a:r>
              <a:rPr lang="en-GB" sz="2000" dirty="0" err="1">
                <a:solidFill>
                  <a:schemeClr val="tx1"/>
                </a:solidFill>
                <a:latin typeface="Calibri "/>
              </a:rPr>
              <a:t>bu</a:t>
            </a:r>
            <a:r>
              <a:rPr lang="en-GB" sz="2000" dirty="0">
                <a:solidFill>
                  <a:schemeClr val="tx1"/>
                </a:solidFill>
                <a:latin typeface="Calibri "/>
              </a:rPr>
              <a:t> </a:t>
            </a:r>
            <a:r>
              <a:rPr lang="en-GB" sz="2000" dirty="0" err="1">
                <a:solidFill>
                  <a:schemeClr val="tx1"/>
                </a:solidFill>
                <a:latin typeface="Calibri "/>
              </a:rPr>
              <a:t>yana</a:t>
            </a:r>
            <a:r>
              <a:rPr lang="en-GB" sz="2000" dirty="0">
                <a:solidFill>
                  <a:schemeClr val="tx1"/>
                </a:solidFill>
                <a:latin typeface="Calibri "/>
              </a:rPr>
              <a:t> Petrol </a:t>
            </a:r>
            <a:r>
              <a:rPr lang="en-GB" sz="2000" dirty="0" err="1">
                <a:solidFill>
                  <a:schemeClr val="tx1"/>
                </a:solidFill>
                <a:latin typeface="Calibri "/>
              </a:rPr>
              <a:t>ve</a:t>
            </a:r>
            <a:r>
              <a:rPr lang="en-GB" sz="2000" dirty="0">
                <a:solidFill>
                  <a:schemeClr val="tx1"/>
                </a:solidFill>
                <a:latin typeface="Calibri "/>
              </a:rPr>
              <a:t> Gaz </a:t>
            </a:r>
            <a:r>
              <a:rPr lang="en-GB" sz="2000" dirty="0" err="1">
                <a:solidFill>
                  <a:schemeClr val="tx1"/>
                </a:solidFill>
                <a:latin typeface="Calibri "/>
              </a:rPr>
              <a:t>sektöründe</a:t>
            </a:r>
            <a:r>
              <a:rPr lang="en-GB" sz="2000" dirty="0">
                <a:solidFill>
                  <a:schemeClr val="tx1"/>
                </a:solidFill>
                <a:latin typeface="Calibri "/>
              </a:rPr>
              <a:t> </a:t>
            </a:r>
            <a:r>
              <a:rPr lang="en-GB" sz="2000" dirty="0" err="1">
                <a:solidFill>
                  <a:schemeClr val="tx1"/>
                </a:solidFill>
                <a:latin typeface="Calibri "/>
              </a:rPr>
              <a:t>çeşitli</a:t>
            </a:r>
            <a:r>
              <a:rPr lang="en-GB" sz="2000" dirty="0">
                <a:solidFill>
                  <a:schemeClr val="tx1"/>
                </a:solidFill>
                <a:latin typeface="Calibri "/>
              </a:rPr>
              <a:t> </a:t>
            </a:r>
            <a:r>
              <a:rPr lang="en-GB" sz="2000" dirty="0" err="1">
                <a:solidFill>
                  <a:schemeClr val="tx1"/>
                </a:solidFill>
                <a:latin typeface="Calibri "/>
              </a:rPr>
              <a:t>firmalarda</a:t>
            </a:r>
            <a:r>
              <a:rPr lang="en-GB" sz="2000" dirty="0">
                <a:solidFill>
                  <a:schemeClr val="tx1"/>
                </a:solidFill>
                <a:latin typeface="Calibri "/>
              </a:rPr>
              <a:t> (ATAŞ,TUPRAŞ,SHELL,MİLANGAZ) </a:t>
            </a:r>
            <a:r>
              <a:rPr lang="en-GB" sz="2000" dirty="0" err="1">
                <a:solidFill>
                  <a:schemeClr val="tx1"/>
                </a:solidFill>
                <a:latin typeface="Calibri "/>
              </a:rPr>
              <a:t>üst</a:t>
            </a:r>
            <a:r>
              <a:rPr lang="en-GB" sz="2000" dirty="0">
                <a:solidFill>
                  <a:schemeClr val="tx1"/>
                </a:solidFill>
                <a:latin typeface="Calibri "/>
              </a:rPr>
              <a:t> </a:t>
            </a:r>
            <a:r>
              <a:rPr lang="en-GB" sz="2000" dirty="0" err="1">
                <a:solidFill>
                  <a:schemeClr val="tx1"/>
                </a:solidFill>
                <a:latin typeface="Calibri "/>
              </a:rPr>
              <a:t>düzey</a:t>
            </a:r>
            <a:r>
              <a:rPr lang="en-GB" sz="2000" dirty="0">
                <a:solidFill>
                  <a:schemeClr val="tx1"/>
                </a:solidFill>
                <a:latin typeface="Calibri "/>
              </a:rPr>
              <a:t> </a:t>
            </a:r>
            <a:r>
              <a:rPr lang="en-GB" sz="2000" dirty="0" err="1">
                <a:solidFill>
                  <a:schemeClr val="tx1"/>
                </a:solidFill>
                <a:latin typeface="Calibri "/>
              </a:rPr>
              <a:t>yöneticilik</a:t>
            </a:r>
            <a:r>
              <a:rPr lang="en-GB" sz="2000" dirty="0">
                <a:solidFill>
                  <a:schemeClr val="tx1"/>
                </a:solidFill>
                <a:latin typeface="Calibri "/>
              </a:rPr>
              <a:t> </a:t>
            </a:r>
            <a:r>
              <a:rPr lang="en-GB" sz="2000" dirty="0" err="1">
                <a:solidFill>
                  <a:schemeClr val="tx1"/>
                </a:solidFill>
                <a:latin typeface="Calibri "/>
              </a:rPr>
              <a:t>yapmış</a:t>
            </a:r>
            <a:r>
              <a:rPr lang="en-GB" sz="2000" dirty="0">
                <a:solidFill>
                  <a:schemeClr val="tx1"/>
                </a:solidFill>
                <a:latin typeface="Calibri "/>
              </a:rPr>
              <a:t> olup.2017 </a:t>
            </a:r>
            <a:r>
              <a:rPr lang="en-GB" sz="2000" dirty="0" err="1">
                <a:solidFill>
                  <a:schemeClr val="tx1"/>
                </a:solidFill>
                <a:latin typeface="Calibri "/>
              </a:rPr>
              <a:t>yılında</a:t>
            </a:r>
            <a:r>
              <a:rPr lang="en-GB" sz="2000" dirty="0">
                <a:solidFill>
                  <a:schemeClr val="tx1"/>
                </a:solidFill>
                <a:latin typeface="Calibri "/>
              </a:rPr>
              <a:t> </a:t>
            </a:r>
            <a:r>
              <a:rPr lang="en-GB" sz="2000" dirty="0" err="1">
                <a:solidFill>
                  <a:schemeClr val="tx1"/>
                </a:solidFill>
                <a:latin typeface="Calibri "/>
              </a:rPr>
              <a:t>İtalyan</a:t>
            </a:r>
            <a:r>
              <a:rPr lang="en-GB" sz="2000" dirty="0">
                <a:solidFill>
                  <a:schemeClr val="tx1"/>
                </a:solidFill>
                <a:latin typeface="Calibri "/>
              </a:rPr>
              <a:t> ICARO </a:t>
            </a:r>
            <a:r>
              <a:rPr lang="en-GB" sz="2000" dirty="0" err="1">
                <a:solidFill>
                  <a:schemeClr val="tx1"/>
                </a:solidFill>
                <a:latin typeface="Calibri "/>
              </a:rPr>
              <a:t>firması</a:t>
            </a:r>
            <a:r>
              <a:rPr lang="en-GB" sz="2000" dirty="0">
                <a:solidFill>
                  <a:schemeClr val="tx1"/>
                </a:solidFill>
                <a:latin typeface="Calibri "/>
              </a:rPr>
              <a:t> </a:t>
            </a:r>
            <a:r>
              <a:rPr lang="en-GB" sz="2000" dirty="0" err="1">
                <a:solidFill>
                  <a:schemeClr val="tx1"/>
                </a:solidFill>
                <a:latin typeface="Calibri "/>
              </a:rPr>
              <a:t>ile</a:t>
            </a:r>
            <a:r>
              <a:rPr lang="en-GB" sz="2000" dirty="0">
                <a:solidFill>
                  <a:schemeClr val="tx1"/>
                </a:solidFill>
                <a:latin typeface="Calibri "/>
              </a:rPr>
              <a:t> </a:t>
            </a:r>
            <a:r>
              <a:rPr lang="en-GB" sz="2000" dirty="0" err="1">
                <a:solidFill>
                  <a:schemeClr val="tx1"/>
                </a:solidFill>
                <a:latin typeface="Calibri "/>
              </a:rPr>
              <a:t>ortak</a:t>
            </a:r>
            <a:r>
              <a:rPr lang="en-GB" sz="2000" dirty="0">
                <a:solidFill>
                  <a:schemeClr val="tx1"/>
                </a:solidFill>
                <a:latin typeface="Calibri "/>
              </a:rPr>
              <a:t> </a:t>
            </a:r>
            <a:r>
              <a:rPr lang="en-GB" sz="2000" dirty="0" err="1">
                <a:solidFill>
                  <a:schemeClr val="tx1"/>
                </a:solidFill>
                <a:latin typeface="Calibri "/>
              </a:rPr>
              <a:t>kurulan</a:t>
            </a:r>
            <a:r>
              <a:rPr lang="en-GB" sz="2000" dirty="0">
                <a:solidFill>
                  <a:schemeClr val="tx1"/>
                </a:solidFill>
                <a:latin typeface="Calibri "/>
              </a:rPr>
              <a:t> </a:t>
            </a:r>
            <a:r>
              <a:rPr lang="en-GB" sz="2000" dirty="0" err="1">
                <a:solidFill>
                  <a:schemeClr val="tx1"/>
                </a:solidFill>
                <a:latin typeface="Calibri "/>
              </a:rPr>
              <a:t>Enser</a:t>
            </a:r>
            <a:r>
              <a:rPr lang="en-GB" sz="2000" dirty="0">
                <a:solidFill>
                  <a:schemeClr val="tx1"/>
                </a:solidFill>
                <a:latin typeface="Calibri "/>
              </a:rPr>
              <a:t> Mühendislik </a:t>
            </a:r>
            <a:r>
              <a:rPr lang="en-GB" sz="2000" dirty="0" err="1">
                <a:solidFill>
                  <a:schemeClr val="tx1"/>
                </a:solidFill>
                <a:latin typeface="Calibri "/>
              </a:rPr>
              <a:t>ve</a:t>
            </a:r>
            <a:r>
              <a:rPr lang="en-GB" sz="2000" dirty="0">
                <a:solidFill>
                  <a:schemeClr val="tx1"/>
                </a:solidFill>
                <a:latin typeface="Calibri "/>
              </a:rPr>
              <a:t> </a:t>
            </a:r>
            <a:r>
              <a:rPr lang="en-GB" sz="2000" dirty="0" err="1">
                <a:solidFill>
                  <a:schemeClr val="tx1"/>
                </a:solidFill>
                <a:latin typeface="Calibri "/>
              </a:rPr>
              <a:t>Danışmanlık</a:t>
            </a:r>
            <a:r>
              <a:rPr lang="en-GB" sz="2000" dirty="0">
                <a:solidFill>
                  <a:schemeClr val="tx1"/>
                </a:solidFill>
                <a:latin typeface="Calibri "/>
              </a:rPr>
              <a:t> </a:t>
            </a:r>
            <a:r>
              <a:rPr lang="en-GB" sz="2000" dirty="0" err="1">
                <a:solidFill>
                  <a:schemeClr val="tx1"/>
                </a:solidFill>
                <a:latin typeface="Calibri "/>
              </a:rPr>
              <a:t>firmasının</a:t>
            </a:r>
            <a:r>
              <a:rPr lang="en-GB" sz="2000" dirty="0">
                <a:solidFill>
                  <a:schemeClr val="tx1"/>
                </a:solidFill>
                <a:latin typeface="Calibri "/>
              </a:rPr>
              <a:t> </a:t>
            </a:r>
            <a:r>
              <a:rPr lang="en-GB" sz="2000" dirty="0" err="1">
                <a:solidFill>
                  <a:schemeClr val="tx1"/>
                </a:solidFill>
                <a:latin typeface="Calibri "/>
              </a:rPr>
              <a:t>kurucu</a:t>
            </a:r>
            <a:r>
              <a:rPr lang="en-GB" sz="2000" dirty="0">
                <a:solidFill>
                  <a:schemeClr val="tx1"/>
                </a:solidFill>
                <a:latin typeface="Calibri "/>
              </a:rPr>
              <a:t> </a:t>
            </a:r>
            <a:r>
              <a:rPr lang="en-GB" sz="2000" dirty="0" err="1">
                <a:solidFill>
                  <a:schemeClr val="tx1"/>
                </a:solidFill>
                <a:latin typeface="Calibri "/>
              </a:rPr>
              <a:t>ortağı</a:t>
            </a:r>
            <a:r>
              <a:rPr lang="en-GB" sz="2000" dirty="0">
                <a:solidFill>
                  <a:schemeClr val="tx1"/>
                </a:solidFill>
                <a:latin typeface="Calibri "/>
              </a:rPr>
              <a:t> </a:t>
            </a:r>
            <a:r>
              <a:rPr lang="en-GB" sz="2000" dirty="0" err="1">
                <a:solidFill>
                  <a:schemeClr val="tx1"/>
                </a:solidFill>
                <a:latin typeface="Calibri "/>
              </a:rPr>
              <a:t>ve</a:t>
            </a:r>
            <a:r>
              <a:rPr lang="en-GB" sz="2000" dirty="0">
                <a:solidFill>
                  <a:schemeClr val="tx1"/>
                </a:solidFill>
                <a:latin typeface="Calibri "/>
              </a:rPr>
              <a:t> Teknik </a:t>
            </a:r>
            <a:r>
              <a:rPr lang="en-GB" sz="2000" dirty="0" err="1">
                <a:solidFill>
                  <a:schemeClr val="tx1"/>
                </a:solidFill>
                <a:latin typeface="Calibri "/>
              </a:rPr>
              <a:t>Müdürü</a:t>
            </a:r>
            <a:r>
              <a:rPr lang="en-GB" sz="2000" dirty="0">
                <a:solidFill>
                  <a:schemeClr val="tx1"/>
                </a:solidFill>
                <a:latin typeface="Calibri "/>
              </a:rPr>
              <a:t> </a:t>
            </a:r>
            <a:r>
              <a:rPr lang="en-GB" sz="2000" dirty="0" err="1">
                <a:solidFill>
                  <a:schemeClr val="tx1"/>
                </a:solidFill>
                <a:latin typeface="Calibri "/>
              </a:rPr>
              <a:t>olarak</a:t>
            </a:r>
            <a:r>
              <a:rPr lang="en-GB" sz="2000" dirty="0">
                <a:solidFill>
                  <a:schemeClr val="tx1"/>
                </a:solidFill>
                <a:latin typeface="Calibri "/>
              </a:rPr>
              <a:t> </a:t>
            </a:r>
            <a:r>
              <a:rPr lang="en-GB" sz="2000" dirty="0" err="1">
                <a:solidFill>
                  <a:schemeClr val="tx1"/>
                </a:solidFill>
                <a:latin typeface="Calibri "/>
              </a:rPr>
              <a:t>çalış</a:t>
            </a:r>
            <a:r>
              <a:rPr lang="tr-TR" sz="2000" dirty="0" err="1">
                <a:solidFill>
                  <a:schemeClr val="tx1"/>
                </a:solidFill>
                <a:latin typeface="Calibri "/>
              </a:rPr>
              <a:t>mıştır</a:t>
            </a:r>
            <a:r>
              <a:rPr lang="tr-TR" sz="2000" dirty="0">
                <a:solidFill>
                  <a:schemeClr val="tx1"/>
                </a:solidFill>
                <a:latin typeface="Calibri "/>
              </a:rPr>
              <a:t>. Şu an  SPA Mühendislik firmasının kurucu ortağı ve teknik müdürü olarak görev almaktadır </a:t>
            </a:r>
          </a:p>
        </p:txBody>
      </p:sp>
      <p:pic>
        <p:nvPicPr>
          <p:cNvPr id="9" name="Resim 8">
            <a:extLst>
              <a:ext uri="{FF2B5EF4-FFF2-40B4-BE49-F238E27FC236}">
                <a16:creationId xmlns:a16="http://schemas.microsoft.com/office/drawing/2014/main" id="{AD08CA77-FCC7-0D8D-C7B1-40D1CF1C2BB7}"/>
              </a:ext>
            </a:extLst>
          </p:cNvPr>
          <p:cNvPicPr>
            <a:picLocks noChangeAspect="1"/>
          </p:cNvPicPr>
          <p:nvPr/>
        </p:nvPicPr>
        <p:blipFill>
          <a:blip r:embed="rId5"/>
          <a:stretch>
            <a:fillRect/>
          </a:stretch>
        </p:blipFill>
        <p:spPr>
          <a:xfrm>
            <a:off x="5570377" y="895310"/>
            <a:ext cx="1800807" cy="1866116"/>
          </a:xfrm>
          <a:prstGeom prst="rect">
            <a:avLst/>
          </a:prstGeom>
        </p:spPr>
      </p:pic>
    </p:spTree>
    <p:extLst>
      <p:ext uri="{BB962C8B-B14F-4D97-AF65-F5344CB8AC3E}">
        <p14:creationId xmlns:p14="http://schemas.microsoft.com/office/powerpoint/2010/main" val="361787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9ED290E-1ECD-4EB2-91AF-19365D03C1C3}"/>
              </a:ext>
            </a:extLst>
          </p:cNvPr>
          <p:cNvPicPr>
            <a:picLocks noChangeAspect="1"/>
          </p:cNvPicPr>
          <p:nvPr/>
        </p:nvPicPr>
        <p:blipFill>
          <a:blip r:embed="rId3"/>
          <a:stretch>
            <a:fillRect/>
          </a:stretch>
        </p:blipFill>
        <p:spPr>
          <a:xfrm>
            <a:off x="1860321" y="251498"/>
            <a:ext cx="1064078" cy="643812"/>
          </a:xfrm>
          <a:prstGeom prst="rect">
            <a:avLst/>
          </a:prstGeom>
        </p:spPr>
      </p:pic>
      <p:pic>
        <p:nvPicPr>
          <p:cNvPr id="5" name="Resim 4">
            <a:extLst>
              <a:ext uri="{FF2B5EF4-FFF2-40B4-BE49-F238E27FC236}">
                <a16:creationId xmlns:a16="http://schemas.microsoft.com/office/drawing/2014/main" id="{A4EC2D4C-C54B-4976-183A-6E28B9CCEE84}"/>
              </a:ext>
            </a:extLst>
          </p:cNvPr>
          <p:cNvPicPr>
            <a:picLocks noChangeAspect="1"/>
          </p:cNvPicPr>
          <p:nvPr/>
        </p:nvPicPr>
        <p:blipFill>
          <a:blip r:embed="rId4"/>
          <a:stretch>
            <a:fillRect/>
          </a:stretch>
        </p:blipFill>
        <p:spPr>
          <a:xfrm>
            <a:off x="690215" y="251498"/>
            <a:ext cx="1064079" cy="774336"/>
          </a:xfrm>
          <a:prstGeom prst="rect">
            <a:avLst/>
          </a:prstGeom>
        </p:spPr>
      </p:pic>
      <p:sp>
        <p:nvSpPr>
          <p:cNvPr id="17" name="Text Box 13">
            <a:extLst>
              <a:ext uri="{FF2B5EF4-FFF2-40B4-BE49-F238E27FC236}">
                <a16:creationId xmlns:a16="http://schemas.microsoft.com/office/drawing/2014/main" id="{B58B42A9-448C-2CE7-1688-C2D14DEAACB7}"/>
              </a:ext>
            </a:extLst>
          </p:cNvPr>
          <p:cNvSpPr txBox="1">
            <a:spLocks noChangeArrowheads="1"/>
          </p:cNvSpPr>
          <p:nvPr/>
        </p:nvSpPr>
        <p:spPr bwMode="auto">
          <a:xfrm>
            <a:off x="1083358" y="946084"/>
            <a:ext cx="8927743" cy="523220"/>
          </a:xfrm>
          <a:prstGeom prst="rect">
            <a:avLst/>
          </a:prstGeom>
          <a:noFill/>
          <a:ln w="9525">
            <a:noFill/>
            <a:miter lim="800000"/>
            <a:headEnd/>
            <a:tailEnd/>
          </a:ln>
          <a:effectLst/>
        </p:spPr>
        <p:txBody>
          <a:bodyPr wrap="square">
            <a:spAutoFit/>
          </a:bodyPr>
          <a:lstStyle/>
          <a:p>
            <a:pPr marL="1257300" algn="l" eaLnBrk="0" hangingPunct="0">
              <a:defRPr/>
            </a:pPr>
            <a:r>
              <a:rPr lang="tr-TR" altLang="ja-JP" sz="2800" kern="0" dirty="0">
                <a:solidFill>
                  <a:srgbClr val="FF0000"/>
                </a:solidFill>
                <a:latin typeface="Calibri" panose="020F0502020204030204" pitchFamily="34" charset="0"/>
              </a:rPr>
              <a:t>   METODOLOJİ-ÖNERİLER  </a:t>
            </a:r>
          </a:p>
        </p:txBody>
      </p:sp>
      <p:pic>
        <p:nvPicPr>
          <p:cNvPr id="2" name="Immagine 5" descr="who-me-avery-5164-addresssh.jpg">
            <a:extLst>
              <a:ext uri="{FF2B5EF4-FFF2-40B4-BE49-F238E27FC236}">
                <a16:creationId xmlns:a16="http://schemas.microsoft.com/office/drawing/2014/main" id="{FF908187-260F-2555-E87F-A2AB3FE22579}"/>
              </a:ext>
            </a:extLst>
          </p:cNvPr>
          <p:cNvPicPr>
            <a:picLocks noChangeAspect="1"/>
          </p:cNvPicPr>
          <p:nvPr/>
        </p:nvPicPr>
        <p:blipFill>
          <a:blip r:embed="rId5" cstate="print"/>
          <a:stretch>
            <a:fillRect/>
          </a:stretch>
        </p:blipFill>
        <p:spPr>
          <a:xfrm>
            <a:off x="5991571" y="2422054"/>
            <a:ext cx="2304256" cy="2802473"/>
          </a:xfrm>
          <a:prstGeom prst="rect">
            <a:avLst/>
          </a:prstGeom>
        </p:spPr>
      </p:pic>
      <p:sp>
        <p:nvSpPr>
          <p:cNvPr id="4" name="CasellaDiTesto 3">
            <a:extLst>
              <a:ext uri="{FF2B5EF4-FFF2-40B4-BE49-F238E27FC236}">
                <a16:creationId xmlns:a16="http://schemas.microsoft.com/office/drawing/2014/main" id="{A82FB229-F1F5-117A-CF71-59D4077833EA}"/>
              </a:ext>
            </a:extLst>
          </p:cNvPr>
          <p:cNvSpPr txBox="1"/>
          <p:nvPr/>
        </p:nvSpPr>
        <p:spPr>
          <a:xfrm>
            <a:off x="446955" y="3862214"/>
            <a:ext cx="5544616" cy="954107"/>
          </a:xfrm>
          <a:prstGeom prst="rect">
            <a:avLst/>
          </a:prstGeom>
        </p:spPr>
        <p:txBody>
          <a:bodyPr wrap="square">
            <a:spAutoFit/>
          </a:bodyPr>
          <a:lstStyle/>
          <a:p>
            <a:pPr algn="just">
              <a:buClr>
                <a:srgbClr val="C00000"/>
              </a:buClr>
              <a:buSzPct val="150000"/>
            </a:pPr>
            <a:r>
              <a:rPr lang="tr-TR" sz="2800" b="1" dirty="0">
                <a:solidFill>
                  <a:schemeClr val="tx1"/>
                </a:solidFill>
                <a:latin typeface="Calibri" panose="020F0502020204030204" pitchFamily="34" charset="0"/>
                <a:cs typeface="Calibri" panose="020F0502020204030204" pitchFamily="34" charset="0"/>
              </a:rPr>
              <a:t>Sorumluluk alınmayan bir öneri </a:t>
            </a:r>
            <a:r>
              <a:rPr lang="tr-TR" sz="2800" b="1" u="sng" dirty="0">
                <a:solidFill>
                  <a:schemeClr val="tx1"/>
                </a:solidFill>
                <a:latin typeface="Calibri" panose="020F0502020204030204" pitchFamily="34" charset="0"/>
                <a:cs typeface="Calibri" panose="020F0502020204030204" pitchFamily="34" charset="0"/>
              </a:rPr>
              <a:t>etkili olmayacaktır</a:t>
            </a:r>
            <a:r>
              <a:rPr lang="tr-TR" sz="2800" b="1" dirty="0">
                <a:solidFill>
                  <a:schemeClr val="tx1"/>
                </a:solidFill>
                <a:latin typeface="Calibri" panose="020F0502020204030204" pitchFamily="34" charset="0"/>
                <a:cs typeface="Calibri" panose="020F0502020204030204" pitchFamily="34" charset="0"/>
              </a:rPr>
              <a:t> ! </a:t>
            </a:r>
            <a:endParaRPr lang="it-IT" sz="2800" b="1" dirty="0">
              <a:solidFill>
                <a:schemeClr val="tx1"/>
              </a:solidFill>
              <a:latin typeface="Calibri" panose="020F0502020204030204" pitchFamily="34" charset="0"/>
              <a:cs typeface="Calibri" panose="020F0502020204030204" pitchFamily="34" charset="0"/>
            </a:endParaRPr>
          </a:p>
        </p:txBody>
      </p:sp>
      <p:sp>
        <p:nvSpPr>
          <p:cNvPr id="6" name="CasellaDiTesto 4">
            <a:extLst>
              <a:ext uri="{FF2B5EF4-FFF2-40B4-BE49-F238E27FC236}">
                <a16:creationId xmlns:a16="http://schemas.microsoft.com/office/drawing/2014/main" id="{B8FC5CF3-F4B0-F776-79E2-223004FEDF77}"/>
              </a:ext>
            </a:extLst>
          </p:cNvPr>
          <p:cNvSpPr txBox="1"/>
          <p:nvPr/>
        </p:nvSpPr>
        <p:spPr>
          <a:xfrm>
            <a:off x="2679203" y="2278038"/>
            <a:ext cx="3168352" cy="937180"/>
          </a:xfrm>
          <a:prstGeom prst="rect">
            <a:avLst/>
          </a:prstGeom>
          <a:solidFill>
            <a:schemeClr val="accent2">
              <a:lumMod val="75000"/>
            </a:schemeClr>
          </a:solidFill>
          <a:ln w="63500">
            <a:solidFill>
              <a:schemeClr val="accent2">
                <a:lumMod val="75000"/>
              </a:schemeClr>
            </a:solidFill>
          </a:ln>
        </p:spPr>
        <p:txBody>
          <a:bodyPr wrap="square" rtlCol="0">
            <a:spAutoFit/>
          </a:bodyPr>
          <a:lstStyle/>
          <a:p>
            <a:pPr algn="ctr">
              <a:lnSpc>
                <a:spcPct val="130000"/>
              </a:lnSpc>
              <a:spcBef>
                <a:spcPts val="600"/>
              </a:spcBef>
              <a:spcAft>
                <a:spcPts val="600"/>
              </a:spcAft>
            </a:pPr>
            <a:r>
              <a:rPr lang="tr-TR" sz="2000" b="1" u="sng" dirty="0">
                <a:solidFill>
                  <a:schemeClr val="bg1"/>
                </a:solidFill>
                <a:latin typeface="Calibri" panose="020F0502020204030204" pitchFamily="34" charset="0"/>
                <a:cs typeface="Calibri" panose="020F0502020204030204" pitchFamily="34" charset="0"/>
              </a:rPr>
              <a:t>SORUMLULUKTUR</a:t>
            </a:r>
            <a:endParaRPr lang="it-IT" sz="2000" b="1" u="sng" dirty="0">
              <a:solidFill>
                <a:schemeClr val="bg1"/>
              </a:solidFill>
              <a:latin typeface="Calibri" panose="020F0502020204030204" pitchFamily="34" charset="0"/>
              <a:cs typeface="Calibri" panose="020F0502020204030204" pitchFamily="34" charset="0"/>
            </a:endParaRPr>
          </a:p>
          <a:p>
            <a:pPr algn="ctr">
              <a:lnSpc>
                <a:spcPct val="130000"/>
              </a:lnSpc>
              <a:spcAft>
                <a:spcPts val="600"/>
              </a:spcAft>
            </a:pPr>
            <a:r>
              <a:rPr lang="it-IT" sz="2000" dirty="0">
                <a:solidFill>
                  <a:schemeClr val="bg1"/>
                </a:solidFill>
                <a:latin typeface="Calibri" panose="020F0502020204030204" pitchFamily="34" charset="0"/>
                <a:cs typeface="Calibri" panose="020F0502020204030204" pitchFamily="34" charset="0"/>
              </a:rPr>
              <a:t>(</a:t>
            </a:r>
            <a:r>
              <a:rPr lang="tr-TR" sz="2000" dirty="0">
                <a:solidFill>
                  <a:schemeClr val="bg1"/>
                </a:solidFill>
                <a:latin typeface="Calibri" panose="020F0502020204030204" pitchFamily="34" charset="0"/>
                <a:cs typeface="Calibri" panose="020F0502020204030204" pitchFamily="34" charset="0"/>
              </a:rPr>
              <a:t>kim üstlenecek?)</a:t>
            </a:r>
            <a:endParaRPr lang="it-IT" sz="2000" dirty="0">
              <a:solidFill>
                <a:schemeClr val="bg1"/>
              </a:solidFill>
              <a:latin typeface="Calibri" panose="020F0502020204030204" pitchFamily="34" charset="0"/>
              <a:cs typeface="Calibri" panose="020F0502020204030204" pitchFamily="34" charset="0"/>
            </a:endParaRPr>
          </a:p>
        </p:txBody>
      </p:sp>
      <p:sp>
        <p:nvSpPr>
          <p:cNvPr id="7" name="CasellaDiTesto 8">
            <a:extLst>
              <a:ext uri="{FF2B5EF4-FFF2-40B4-BE49-F238E27FC236}">
                <a16:creationId xmlns:a16="http://schemas.microsoft.com/office/drawing/2014/main" id="{BF2A6F84-1B8F-D6DA-440B-079622063ACB}"/>
              </a:ext>
            </a:extLst>
          </p:cNvPr>
          <p:cNvSpPr txBox="1"/>
          <p:nvPr/>
        </p:nvSpPr>
        <p:spPr>
          <a:xfrm>
            <a:off x="527347" y="1589896"/>
            <a:ext cx="8136904" cy="400110"/>
          </a:xfrm>
          <a:prstGeom prst="rect">
            <a:avLst/>
          </a:prstGeom>
        </p:spPr>
        <p:txBody>
          <a:bodyPr wrap="square">
            <a:spAutoFit/>
          </a:bodyPr>
          <a:lstStyle/>
          <a:p>
            <a:pPr algn="ctr"/>
            <a:r>
              <a:rPr lang="tr-TR" sz="2000" b="1" dirty="0">
                <a:solidFill>
                  <a:schemeClr val="tx1"/>
                </a:solidFill>
                <a:latin typeface="Calibri" panose="020F0502020204030204" pitchFamily="34" charset="0"/>
                <a:cs typeface="Calibri" panose="020F0502020204030204" pitchFamily="34" charset="0"/>
              </a:rPr>
              <a:t>Önerinin çok önemli bir parçası ise;</a:t>
            </a:r>
            <a:endParaRPr lang="it-IT" sz="20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5745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9ED290E-1ECD-4EB2-91AF-19365D03C1C3}"/>
              </a:ext>
            </a:extLst>
          </p:cNvPr>
          <p:cNvPicPr>
            <a:picLocks noChangeAspect="1"/>
          </p:cNvPicPr>
          <p:nvPr/>
        </p:nvPicPr>
        <p:blipFill>
          <a:blip r:embed="rId3"/>
          <a:stretch>
            <a:fillRect/>
          </a:stretch>
        </p:blipFill>
        <p:spPr>
          <a:xfrm>
            <a:off x="1860321" y="251498"/>
            <a:ext cx="1064078" cy="643812"/>
          </a:xfrm>
          <a:prstGeom prst="rect">
            <a:avLst/>
          </a:prstGeom>
        </p:spPr>
      </p:pic>
      <p:pic>
        <p:nvPicPr>
          <p:cNvPr id="5" name="Resim 4">
            <a:extLst>
              <a:ext uri="{FF2B5EF4-FFF2-40B4-BE49-F238E27FC236}">
                <a16:creationId xmlns:a16="http://schemas.microsoft.com/office/drawing/2014/main" id="{A4EC2D4C-C54B-4976-183A-6E28B9CCEE84}"/>
              </a:ext>
            </a:extLst>
          </p:cNvPr>
          <p:cNvPicPr>
            <a:picLocks noChangeAspect="1"/>
          </p:cNvPicPr>
          <p:nvPr/>
        </p:nvPicPr>
        <p:blipFill>
          <a:blip r:embed="rId4"/>
          <a:stretch>
            <a:fillRect/>
          </a:stretch>
        </p:blipFill>
        <p:spPr>
          <a:xfrm>
            <a:off x="690215" y="251498"/>
            <a:ext cx="1064079" cy="774336"/>
          </a:xfrm>
          <a:prstGeom prst="rect">
            <a:avLst/>
          </a:prstGeom>
        </p:spPr>
      </p:pic>
      <p:sp>
        <p:nvSpPr>
          <p:cNvPr id="17" name="Text Box 13">
            <a:extLst>
              <a:ext uri="{FF2B5EF4-FFF2-40B4-BE49-F238E27FC236}">
                <a16:creationId xmlns:a16="http://schemas.microsoft.com/office/drawing/2014/main" id="{B58B42A9-448C-2CE7-1688-C2D14DEAACB7}"/>
              </a:ext>
            </a:extLst>
          </p:cNvPr>
          <p:cNvSpPr txBox="1">
            <a:spLocks noChangeArrowheads="1"/>
          </p:cNvSpPr>
          <p:nvPr/>
        </p:nvSpPr>
        <p:spPr bwMode="auto">
          <a:xfrm>
            <a:off x="1083358" y="946084"/>
            <a:ext cx="8927743" cy="523220"/>
          </a:xfrm>
          <a:prstGeom prst="rect">
            <a:avLst/>
          </a:prstGeom>
          <a:noFill/>
          <a:ln w="9525">
            <a:noFill/>
            <a:miter lim="800000"/>
            <a:headEnd/>
            <a:tailEnd/>
          </a:ln>
          <a:effectLst/>
        </p:spPr>
        <p:txBody>
          <a:bodyPr wrap="square">
            <a:spAutoFit/>
          </a:bodyPr>
          <a:lstStyle/>
          <a:p>
            <a:pPr marL="1257300" algn="l" eaLnBrk="0" hangingPunct="0">
              <a:defRPr/>
            </a:pPr>
            <a:r>
              <a:rPr lang="tr-TR" altLang="ja-JP" sz="2800" kern="0" dirty="0">
                <a:solidFill>
                  <a:srgbClr val="FF0000"/>
                </a:solidFill>
                <a:latin typeface="Calibri" panose="020F0502020204030204" pitchFamily="34" charset="0"/>
              </a:rPr>
              <a:t>   METODOLOJİ-ÖNERİLER  </a:t>
            </a:r>
          </a:p>
        </p:txBody>
      </p:sp>
      <p:sp>
        <p:nvSpPr>
          <p:cNvPr id="8" name="Text Box 2">
            <a:extLst>
              <a:ext uri="{FF2B5EF4-FFF2-40B4-BE49-F238E27FC236}">
                <a16:creationId xmlns:a16="http://schemas.microsoft.com/office/drawing/2014/main" id="{56AC3BE2-DB96-6BF7-65EB-05E6787AF0BA}"/>
              </a:ext>
            </a:extLst>
          </p:cNvPr>
          <p:cNvSpPr txBox="1">
            <a:spLocks noChangeArrowheads="1"/>
          </p:cNvSpPr>
          <p:nvPr/>
        </p:nvSpPr>
        <p:spPr bwMode="auto">
          <a:xfrm>
            <a:off x="683568" y="1412776"/>
            <a:ext cx="7200800" cy="398655"/>
          </a:xfrm>
          <a:prstGeom prst="rect">
            <a:avLst/>
          </a:prstGeom>
          <a:noFill/>
          <a:ln w="9525">
            <a:noFill/>
            <a:round/>
            <a:headEnd/>
            <a:tailEnd/>
          </a:ln>
          <a:effectLst/>
        </p:spPr>
        <p:txBody>
          <a:bodyPr wrap="square" lIns="90000" tIns="45000" rIns="90000" bIns="45000">
            <a:spAutoFit/>
          </a:bodyPr>
          <a:lstStyle/>
          <a:p>
            <a:pPr marL="266700" lvl="1" indent="-266700" algn="just" eaLnBrk="0" hangingPunct="0">
              <a:spcBef>
                <a:spcPts val="600"/>
              </a:spcBef>
              <a:spcAft>
                <a:spcPts val="600"/>
              </a:spcAft>
              <a:buClr>
                <a:schemeClr val="accent2">
                  <a:lumMod val="75000"/>
                </a:schemeClr>
              </a:buClr>
              <a:buSzPct val="100000"/>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2000" b="1" u="sng" dirty="0">
                <a:solidFill>
                  <a:schemeClr val="tx1"/>
                </a:solidFill>
                <a:latin typeface="Calibri" panose="020F0502020204030204" pitchFamily="34" charset="0"/>
                <a:cs typeface="Calibri" panose="020F0502020204030204" pitchFamily="34" charset="0"/>
              </a:rPr>
              <a:t>Öneriler</a:t>
            </a:r>
            <a:endParaRPr lang="en-US" sz="2000" b="1" u="sng" dirty="0">
              <a:solidFill>
                <a:schemeClr val="tx1"/>
              </a:solidFill>
              <a:latin typeface="Calibri" panose="020F0502020204030204" pitchFamily="34" charset="0"/>
              <a:cs typeface="Calibri" panose="020F0502020204030204" pitchFamily="34" charset="0"/>
            </a:endParaRPr>
          </a:p>
        </p:txBody>
      </p:sp>
      <p:sp>
        <p:nvSpPr>
          <p:cNvPr id="9" name="CasellaDiTesto 8">
            <a:extLst>
              <a:ext uri="{FF2B5EF4-FFF2-40B4-BE49-F238E27FC236}">
                <a16:creationId xmlns:a16="http://schemas.microsoft.com/office/drawing/2014/main" id="{A15E2164-6A26-FA7D-FD3A-2C3A01B5C33A}"/>
              </a:ext>
            </a:extLst>
          </p:cNvPr>
          <p:cNvSpPr txBox="1"/>
          <p:nvPr/>
        </p:nvSpPr>
        <p:spPr>
          <a:xfrm>
            <a:off x="611560" y="1844824"/>
            <a:ext cx="8064896" cy="707886"/>
          </a:xfrm>
          <a:prstGeom prst="rect">
            <a:avLst/>
          </a:prstGeom>
        </p:spPr>
        <p:txBody>
          <a:bodyPr wrap="square">
            <a:spAutoFit/>
          </a:bodyPr>
          <a:lstStyle/>
          <a:p>
            <a:pPr algn="just">
              <a:buClr>
                <a:srgbClr val="C00000"/>
              </a:buClr>
              <a:buSzPct val="150000"/>
            </a:pPr>
            <a:r>
              <a:rPr lang="tr-TR" sz="2000" dirty="0">
                <a:solidFill>
                  <a:schemeClr val="tx1"/>
                </a:solidFill>
                <a:latin typeface="Calibri" panose="020F0502020204030204" pitchFamily="34" charset="0"/>
                <a:cs typeface="Calibri" panose="020F0502020204030204" pitchFamily="34" charset="0"/>
              </a:rPr>
              <a:t>Sorumlulukların belirlenmesi, önerilerin makul bir seviyede tutulmasına olanak sağlar. </a:t>
            </a:r>
            <a:endParaRPr lang="it-IT" sz="2000" dirty="0">
              <a:solidFill>
                <a:schemeClr val="tx1"/>
              </a:solidFill>
              <a:latin typeface="Calibri" panose="020F0502020204030204" pitchFamily="34" charset="0"/>
              <a:cs typeface="Calibri" panose="020F0502020204030204" pitchFamily="34" charset="0"/>
            </a:endParaRPr>
          </a:p>
        </p:txBody>
      </p:sp>
      <p:sp>
        <p:nvSpPr>
          <p:cNvPr id="10" name="CasellaDiTesto 9">
            <a:extLst>
              <a:ext uri="{FF2B5EF4-FFF2-40B4-BE49-F238E27FC236}">
                <a16:creationId xmlns:a16="http://schemas.microsoft.com/office/drawing/2014/main" id="{2DC668B9-91BA-DDB9-3D92-4C1631036CCE}"/>
              </a:ext>
            </a:extLst>
          </p:cNvPr>
          <p:cNvSpPr txBox="1"/>
          <p:nvPr/>
        </p:nvSpPr>
        <p:spPr>
          <a:xfrm>
            <a:off x="611560" y="2552710"/>
            <a:ext cx="7181926" cy="1938992"/>
          </a:xfrm>
          <a:prstGeom prst="rect">
            <a:avLst/>
          </a:prstGeom>
        </p:spPr>
        <p:txBody>
          <a:bodyPr wrap="square">
            <a:spAutoFit/>
          </a:bodyPr>
          <a:lstStyle/>
          <a:p>
            <a:pPr marL="342900" indent="-342900" algn="l">
              <a:buClr>
                <a:srgbClr val="C00000"/>
              </a:buClr>
              <a:buSzPct val="150000"/>
              <a:buFont typeface="Arial" panose="020B0604020202020204" pitchFamily="34" charset="0"/>
              <a:buChar char="•"/>
            </a:pPr>
            <a:r>
              <a:rPr lang="tr-TR" sz="2000" b="1" dirty="0">
                <a:solidFill>
                  <a:schemeClr val="tx1"/>
                </a:solidFill>
                <a:latin typeface="Calibri" panose="020F0502020204030204" pitchFamily="34" charset="0"/>
                <a:cs typeface="Calibri" panose="020F0502020204030204" pitchFamily="34" charset="0"/>
              </a:rPr>
              <a:t>Gerçekleştirilmesi mümkün olmayan öneriler tavsiye edilmemeli!</a:t>
            </a:r>
          </a:p>
          <a:p>
            <a:pPr marL="342900" indent="-342900" algn="l">
              <a:buClr>
                <a:srgbClr val="C00000"/>
              </a:buClr>
              <a:buSzPct val="150000"/>
              <a:buFont typeface="Arial" panose="020B0604020202020204" pitchFamily="34" charset="0"/>
              <a:buChar char="•"/>
            </a:pPr>
            <a:r>
              <a:rPr lang="tr-TR" sz="2000" dirty="0">
                <a:solidFill>
                  <a:schemeClr val="tx1"/>
                </a:solidFill>
                <a:latin typeface="Calibri" panose="020F0502020204030204" pitchFamily="34" charset="0"/>
                <a:cs typeface="Calibri" panose="020F0502020204030204" pitchFamily="34" charset="0"/>
              </a:rPr>
              <a:t>Öneriler açıklama gerektirmeyecek kadar belirgin olacaktır: eylemi gerçekleştirecek kimse, gerekli olan çalışmanın kapsamını ve tüm bilgilerini anlayabilecektir.</a:t>
            </a:r>
            <a:endParaRPr lang="en-US" sz="2000" dirty="0">
              <a:solidFill>
                <a:schemeClr val="tx1"/>
              </a:solidFill>
              <a:latin typeface="Calibri" panose="020F0502020204030204" pitchFamily="34" charset="0"/>
              <a:cs typeface="Calibri" panose="020F0502020204030204" pitchFamily="34" charset="0"/>
            </a:endParaRPr>
          </a:p>
          <a:p>
            <a:pPr algn="ctr">
              <a:buClr>
                <a:srgbClr val="C00000"/>
              </a:buClr>
              <a:buSzPct val="150000"/>
            </a:pPr>
            <a:endParaRPr lang="it-IT" sz="2000" b="1" dirty="0">
              <a:solidFill>
                <a:schemeClr val="tx1"/>
              </a:solidFill>
              <a:latin typeface="Calibri" panose="020F0502020204030204" pitchFamily="34" charset="0"/>
              <a:cs typeface="Calibri" panose="020F0502020204030204" pitchFamily="34" charset="0"/>
            </a:endParaRPr>
          </a:p>
        </p:txBody>
      </p:sp>
      <p:pic>
        <p:nvPicPr>
          <p:cNvPr id="11" name="Immagine 10" descr="How-to-get-rich-MOON-HIGH.gif">
            <a:extLst>
              <a:ext uri="{FF2B5EF4-FFF2-40B4-BE49-F238E27FC236}">
                <a16:creationId xmlns:a16="http://schemas.microsoft.com/office/drawing/2014/main" id="{FC0D4392-440C-30BB-095B-F05EA55896A2}"/>
              </a:ext>
            </a:extLst>
          </p:cNvPr>
          <p:cNvPicPr>
            <a:picLocks noChangeAspect="1"/>
          </p:cNvPicPr>
          <p:nvPr/>
        </p:nvPicPr>
        <p:blipFill>
          <a:blip r:embed="rId5" cstate="print"/>
          <a:stretch>
            <a:fillRect/>
          </a:stretch>
        </p:blipFill>
        <p:spPr>
          <a:xfrm>
            <a:off x="4895026" y="4205416"/>
            <a:ext cx="2898460" cy="1988343"/>
          </a:xfrm>
          <a:prstGeom prst="rect">
            <a:avLst/>
          </a:prstGeom>
        </p:spPr>
      </p:pic>
    </p:spTree>
    <p:extLst>
      <p:ext uri="{BB962C8B-B14F-4D97-AF65-F5344CB8AC3E}">
        <p14:creationId xmlns:p14="http://schemas.microsoft.com/office/powerpoint/2010/main" val="2626866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9ED290E-1ECD-4EB2-91AF-19365D03C1C3}"/>
              </a:ext>
            </a:extLst>
          </p:cNvPr>
          <p:cNvPicPr>
            <a:picLocks noChangeAspect="1"/>
          </p:cNvPicPr>
          <p:nvPr/>
        </p:nvPicPr>
        <p:blipFill>
          <a:blip r:embed="rId3"/>
          <a:stretch>
            <a:fillRect/>
          </a:stretch>
        </p:blipFill>
        <p:spPr>
          <a:xfrm>
            <a:off x="1860321" y="251498"/>
            <a:ext cx="1064078" cy="643812"/>
          </a:xfrm>
          <a:prstGeom prst="rect">
            <a:avLst/>
          </a:prstGeom>
        </p:spPr>
      </p:pic>
      <p:pic>
        <p:nvPicPr>
          <p:cNvPr id="5" name="Resim 4">
            <a:extLst>
              <a:ext uri="{FF2B5EF4-FFF2-40B4-BE49-F238E27FC236}">
                <a16:creationId xmlns:a16="http://schemas.microsoft.com/office/drawing/2014/main" id="{A4EC2D4C-C54B-4976-183A-6E28B9CCEE84}"/>
              </a:ext>
            </a:extLst>
          </p:cNvPr>
          <p:cNvPicPr>
            <a:picLocks noChangeAspect="1"/>
          </p:cNvPicPr>
          <p:nvPr/>
        </p:nvPicPr>
        <p:blipFill>
          <a:blip r:embed="rId4"/>
          <a:stretch>
            <a:fillRect/>
          </a:stretch>
        </p:blipFill>
        <p:spPr>
          <a:xfrm>
            <a:off x="690215" y="251498"/>
            <a:ext cx="1064079" cy="774336"/>
          </a:xfrm>
          <a:prstGeom prst="rect">
            <a:avLst/>
          </a:prstGeom>
        </p:spPr>
      </p:pic>
      <p:sp>
        <p:nvSpPr>
          <p:cNvPr id="17" name="Text Box 13">
            <a:extLst>
              <a:ext uri="{FF2B5EF4-FFF2-40B4-BE49-F238E27FC236}">
                <a16:creationId xmlns:a16="http://schemas.microsoft.com/office/drawing/2014/main" id="{B58B42A9-448C-2CE7-1688-C2D14DEAACB7}"/>
              </a:ext>
            </a:extLst>
          </p:cNvPr>
          <p:cNvSpPr txBox="1">
            <a:spLocks noChangeArrowheads="1"/>
          </p:cNvSpPr>
          <p:nvPr/>
        </p:nvSpPr>
        <p:spPr bwMode="auto">
          <a:xfrm>
            <a:off x="108128" y="899369"/>
            <a:ext cx="8927743" cy="523220"/>
          </a:xfrm>
          <a:prstGeom prst="rect">
            <a:avLst/>
          </a:prstGeom>
          <a:noFill/>
          <a:ln w="9525">
            <a:noFill/>
            <a:miter lim="800000"/>
            <a:headEnd/>
            <a:tailEnd/>
          </a:ln>
          <a:effectLst/>
        </p:spPr>
        <p:txBody>
          <a:bodyPr wrap="square">
            <a:spAutoFit/>
          </a:bodyPr>
          <a:lstStyle/>
          <a:p>
            <a:pPr marL="1257300" algn="l" eaLnBrk="0" hangingPunct="0">
              <a:defRPr/>
            </a:pPr>
            <a:r>
              <a:rPr lang="tr-TR" altLang="ja-JP" sz="2800" kern="0" dirty="0">
                <a:solidFill>
                  <a:srgbClr val="FF0000"/>
                </a:solidFill>
                <a:latin typeface="Calibri" panose="020F0502020204030204" pitchFamily="34" charset="0"/>
              </a:rPr>
              <a:t>   METODOLOJİ-RİSK ANALİZİ YÖNTEMİ  </a:t>
            </a:r>
          </a:p>
        </p:txBody>
      </p:sp>
      <p:sp>
        <p:nvSpPr>
          <p:cNvPr id="4" name="Metin kutusu 3">
            <a:extLst>
              <a:ext uri="{FF2B5EF4-FFF2-40B4-BE49-F238E27FC236}">
                <a16:creationId xmlns:a16="http://schemas.microsoft.com/office/drawing/2014/main" id="{15A9AEF6-82ED-51B1-50A0-8D5877526C84}"/>
              </a:ext>
            </a:extLst>
          </p:cNvPr>
          <p:cNvSpPr txBox="1"/>
          <p:nvPr/>
        </p:nvSpPr>
        <p:spPr>
          <a:xfrm>
            <a:off x="381965" y="1543181"/>
            <a:ext cx="7963383" cy="4524315"/>
          </a:xfrm>
          <a:prstGeom prst="rect">
            <a:avLst/>
          </a:prstGeom>
          <a:noFill/>
        </p:spPr>
        <p:txBody>
          <a:bodyPr wrap="square">
            <a:spAutoFit/>
          </a:bodyPr>
          <a:lstStyle/>
          <a:p>
            <a:pPr marL="0" lvl="1" algn="just" hangingPunct="0"/>
            <a:r>
              <a:rPr lang="tr-TR" dirty="0">
                <a:solidFill>
                  <a:schemeClr val="tx1"/>
                </a:solidFill>
                <a:latin typeface="Calibri" panose="020F0502020204030204" pitchFamily="34" charset="0"/>
                <a:cs typeface="Tahoma" pitchFamily="34" charset="0"/>
              </a:rPr>
              <a:t>HAZOP çalışması, var olan korumaların etkinliğine dair objektif bir kanıya varmak ve ilave önlemlerin gerekip gerekmediğini değerlendirmek için yarı kantitatif bir yaklaşım kullanılarak da gerçekleştirilebilmektedir. </a:t>
            </a:r>
            <a:endParaRPr lang="en-GB" dirty="0">
              <a:solidFill>
                <a:schemeClr val="tx1"/>
              </a:solidFill>
              <a:latin typeface="Calibri" panose="020F0502020204030204" pitchFamily="34" charset="0"/>
              <a:cs typeface="Tahoma" pitchFamily="34" charset="0"/>
            </a:endParaRPr>
          </a:p>
          <a:p>
            <a:pPr marL="0" lvl="1" algn="just" hangingPunct="0"/>
            <a:endParaRPr lang="en-GB" dirty="0">
              <a:solidFill>
                <a:schemeClr val="tx1"/>
              </a:solidFill>
              <a:latin typeface="Calibri" panose="020F0502020204030204" pitchFamily="34" charset="0"/>
              <a:cs typeface="Tahoma" pitchFamily="34" charset="0"/>
            </a:endParaRPr>
          </a:p>
          <a:p>
            <a:pPr marL="0" lvl="1" algn="just" hangingPunct="0"/>
            <a:r>
              <a:rPr lang="tr-TR" dirty="0">
                <a:solidFill>
                  <a:schemeClr val="tx1"/>
                </a:solidFill>
                <a:latin typeface="Calibri" panose="020F0502020204030204" pitchFamily="34" charset="0"/>
                <a:cs typeface="Tahoma" pitchFamily="34" charset="0"/>
              </a:rPr>
              <a:t>Bu tarz bir çalışma genellikle Risk Değerlendirme Matrisi (RAM) aracılığıyla gerçekleştirilmektedir. </a:t>
            </a:r>
          </a:p>
          <a:p>
            <a:pPr marL="0" lvl="1" algn="just" hangingPunct="0"/>
            <a:endParaRPr lang="en-GB" dirty="0">
              <a:solidFill>
                <a:schemeClr val="tx1"/>
              </a:solidFill>
              <a:latin typeface="Calibri" panose="020F0502020204030204" pitchFamily="34" charset="0"/>
              <a:cs typeface="Tahoma" pitchFamily="34" charset="0"/>
            </a:endParaRPr>
          </a:p>
          <a:p>
            <a:pPr marL="0" lvl="1" algn="just" hangingPunct="0"/>
            <a:r>
              <a:rPr lang="tr-TR" dirty="0">
                <a:solidFill>
                  <a:schemeClr val="tx1"/>
                </a:solidFill>
                <a:latin typeface="Calibri" panose="020F0502020204030204" pitchFamily="34" charset="0"/>
                <a:cs typeface="Tahoma" pitchFamily="34" charset="0"/>
              </a:rPr>
              <a:t>Bu gibi durumlarda HAZOP çalışması ek olarak aşağıdaki kolonları da içerecektir:</a:t>
            </a:r>
            <a:endParaRPr lang="en-GB" dirty="0">
              <a:solidFill>
                <a:schemeClr val="tx1"/>
              </a:solidFill>
              <a:latin typeface="Calibri" panose="020F0502020204030204" pitchFamily="34" charset="0"/>
              <a:cs typeface="Tahoma" pitchFamily="34" charset="0"/>
            </a:endParaRPr>
          </a:p>
          <a:p>
            <a:pPr marL="269875" lvl="1" indent="-269875" algn="just" hangingPunct="0">
              <a:buFont typeface="Arial" pitchFamily="34" charset="0"/>
              <a:buChar char="•"/>
            </a:pPr>
            <a:r>
              <a:rPr lang="tr-TR" dirty="0">
                <a:solidFill>
                  <a:schemeClr val="tx1"/>
                </a:solidFill>
                <a:latin typeface="Calibri" panose="020F0502020204030204" pitchFamily="34" charset="0"/>
                <a:cs typeface="Tahoma" pitchFamily="34" charset="0"/>
              </a:rPr>
              <a:t>Şiddet</a:t>
            </a:r>
            <a:r>
              <a:rPr lang="en-GB" dirty="0">
                <a:solidFill>
                  <a:schemeClr val="tx1"/>
                </a:solidFill>
                <a:latin typeface="Calibri" panose="020F0502020204030204" pitchFamily="34" charset="0"/>
                <a:cs typeface="Tahoma" pitchFamily="34" charset="0"/>
              </a:rPr>
              <a:t>;</a:t>
            </a:r>
          </a:p>
          <a:p>
            <a:pPr marL="269875" lvl="1" indent="-269875" algn="just" hangingPunct="0">
              <a:buFont typeface="Arial" pitchFamily="34" charset="0"/>
              <a:buChar char="•"/>
            </a:pPr>
            <a:r>
              <a:rPr lang="tr-TR" dirty="0">
                <a:solidFill>
                  <a:schemeClr val="tx1"/>
                </a:solidFill>
                <a:latin typeface="Calibri" panose="020F0502020204030204" pitchFamily="34" charset="0"/>
                <a:cs typeface="Tahoma" pitchFamily="34" charset="0"/>
              </a:rPr>
              <a:t>Olasılık</a:t>
            </a:r>
            <a:r>
              <a:rPr lang="en-GB" dirty="0">
                <a:solidFill>
                  <a:schemeClr val="tx1"/>
                </a:solidFill>
                <a:latin typeface="Calibri" panose="020F0502020204030204" pitchFamily="34" charset="0"/>
                <a:cs typeface="Tahoma" pitchFamily="34" charset="0"/>
              </a:rPr>
              <a:t>;</a:t>
            </a:r>
          </a:p>
          <a:p>
            <a:pPr marL="269875" lvl="1" indent="-269875" algn="just" hangingPunct="0">
              <a:buFont typeface="Arial" pitchFamily="34" charset="0"/>
              <a:buChar char="•"/>
            </a:pPr>
            <a:r>
              <a:rPr lang="en-GB" dirty="0">
                <a:solidFill>
                  <a:schemeClr val="tx1"/>
                </a:solidFill>
                <a:latin typeface="Calibri" panose="020F0502020204030204" pitchFamily="34" charset="0"/>
                <a:cs typeface="Tahoma" pitchFamily="34" charset="0"/>
              </a:rPr>
              <a:t>Risk.</a:t>
            </a:r>
          </a:p>
          <a:p>
            <a:pPr marL="0" lvl="1" indent="-269875" algn="l" hangingPunct="0"/>
            <a:r>
              <a:rPr lang="tr-TR" sz="2000" b="1" dirty="0">
                <a:solidFill>
                  <a:srgbClr val="0070C0"/>
                </a:solidFill>
                <a:latin typeface="Calibri" panose="020F0502020204030204" pitchFamily="34" charset="0"/>
                <a:cs typeface="Tahoma" pitchFamily="34" charset="0"/>
              </a:rPr>
              <a:t>Risk Değerlendirme Matrisi (RAM), ilgili frekans ve şiddet parametreleri ile birlikte her bir sonuç senaryosu ile bağlantılı risklerin değerlendirilmesine olanak tanımaktadır.  </a:t>
            </a:r>
            <a:endParaRPr lang="en-GB" sz="2000" b="1" dirty="0">
              <a:solidFill>
                <a:srgbClr val="0070C0"/>
              </a:solidFill>
              <a:latin typeface="Calibri" panose="020F0502020204030204" pitchFamily="34" charset="0"/>
              <a:cs typeface="Tahoma" pitchFamily="34" charset="0"/>
            </a:endParaRPr>
          </a:p>
        </p:txBody>
      </p:sp>
    </p:spTree>
    <p:extLst>
      <p:ext uri="{BB962C8B-B14F-4D97-AF65-F5344CB8AC3E}">
        <p14:creationId xmlns:p14="http://schemas.microsoft.com/office/powerpoint/2010/main" val="1845923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9ED290E-1ECD-4EB2-91AF-19365D03C1C3}"/>
              </a:ext>
            </a:extLst>
          </p:cNvPr>
          <p:cNvPicPr>
            <a:picLocks noChangeAspect="1"/>
          </p:cNvPicPr>
          <p:nvPr/>
        </p:nvPicPr>
        <p:blipFill>
          <a:blip r:embed="rId3"/>
          <a:stretch>
            <a:fillRect/>
          </a:stretch>
        </p:blipFill>
        <p:spPr>
          <a:xfrm>
            <a:off x="1860321" y="251498"/>
            <a:ext cx="1064078" cy="643812"/>
          </a:xfrm>
          <a:prstGeom prst="rect">
            <a:avLst/>
          </a:prstGeom>
        </p:spPr>
      </p:pic>
      <p:pic>
        <p:nvPicPr>
          <p:cNvPr id="5" name="Resim 4">
            <a:extLst>
              <a:ext uri="{FF2B5EF4-FFF2-40B4-BE49-F238E27FC236}">
                <a16:creationId xmlns:a16="http://schemas.microsoft.com/office/drawing/2014/main" id="{A4EC2D4C-C54B-4976-183A-6E28B9CCEE84}"/>
              </a:ext>
            </a:extLst>
          </p:cNvPr>
          <p:cNvPicPr>
            <a:picLocks noChangeAspect="1"/>
          </p:cNvPicPr>
          <p:nvPr/>
        </p:nvPicPr>
        <p:blipFill>
          <a:blip r:embed="rId4"/>
          <a:stretch>
            <a:fillRect/>
          </a:stretch>
        </p:blipFill>
        <p:spPr>
          <a:xfrm>
            <a:off x="690215" y="251498"/>
            <a:ext cx="1064079" cy="774336"/>
          </a:xfrm>
          <a:prstGeom prst="rect">
            <a:avLst/>
          </a:prstGeom>
        </p:spPr>
      </p:pic>
      <p:sp>
        <p:nvSpPr>
          <p:cNvPr id="17" name="Text Box 13">
            <a:extLst>
              <a:ext uri="{FF2B5EF4-FFF2-40B4-BE49-F238E27FC236}">
                <a16:creationId xmlns:a16="http://schemas.microsoft.com/office/drawing/2014/main" id="{B58B42A9-448C-2CE7-1688-C2D14DEAACB7}"/>
              </a:ext>
            </a:extLst>
          </p:cNvPr>
          <p:cNvSpPr txBox="1">
            <a:spLocks noChangeArrowheads="1"/>
          </p:cNvSpPr>
          <p:nvPr/>
        </p:nvSpPr>
        <p:spPr bwMode="auto">
          <a:xfrm>
            <a:off x="108128" y="899369"/>
            <a:ext cx="8927743" cy="523220"/>
          </a:xfrm>
          <a:prstGeom prst="rect">
            <a:avLst/>
          </a:prstGeom>
          <a:noFill/>
          <a:ln w="9525">
            <a:noFill/>
            <a:miter lim="800000"/>
            <a:headEnd/>
            <a:tailEnd/>
          </a:ln>
          <a:effectLst/>
        </p:spPr>
        <p:txBody>
          <a:bodyPr wrap="square">
            <a:spAutoFit/>
          </a:bodyPr>
          <a:lstStyle/>
          <a:p>
            <a:pPr marL="1257300" algn="l" eaLnBrk="0" hangingPunct="0">
              <a:defRPr/>
            </a:pPr>
            <a:r>
              <a:rPr lang="tr-TR" altLang="ja-JP" sz="2800" kern="0" dirty="0">
                <a:solidFill>
                  <a:srgbClr val="FF0000"/>
                </a:solidFill>
                <a:latin typeface="Calibri" panose="020F0502020204030204" pitchFamily="34" charset="0"/>
              </a:rPr>
              <a:t>   METODOLOJİ-RİSK ANALİZİ YÖNTEMİ  </a:t>
            </a:r>
          </a:p>
        </p:txBody>
      </p:sp>
      <p:graphicFrame>
        <p:nvGraphicFramePr>
          <p:cNvPr id="2" name="Tabella 3">
            <a:extLst>
              <a:ext uri="{FF2B5EF4-FFF2-40B4-BE49-F238E27FC236}">
                <a16:creationId xmlns:a16="http://schemas.microsoft.com/office/drawing/2014/main" id="{AE286979-00BE-113B-5B61-1F3229D4C818}"/>
              </a:ext>
            </a:extLst>
          </p:cNvPr>
          <p:cNvGraphicFramePr>
            <a:graphicFrameLocks noGrp="1"/>
          </p:cNvGraphicFramePr>
          <p:nvPr>
            <p:extLst>
              <p:ext uri="{D42A27DB-BD31-4B8C-83A1-F6EECF244321}">
                <p14:modId xmlns:p14="http://schemas.microsoft.com/office/powerpoint/2010/main" val="3582951399"/>
              </p:ext>
            </p:extLst>
          </p:nvPr>
        </p:nvGraphicFramePr>
        <p:xfrm>
          <a:off x="486137" y="1422589"/>
          <a:ext cx="5497977" cy="3169920"/>
        </p:xfrm>
        <a:graphic>
          <a:graphicData uri="http://schemas.openxmlformats.org/drawingml/2006/table">
            <a:tbl>
              <a:tblPr/>
              <a:tblGrid>
                <a:gridCol w="485056">
                  <a:extLst>
                    <a:ext uri="{9D8B030D-6E8A-4147-A177-3AD203B41FA5}">
                      <a16:colId xmlns:a16="http://schemas.microsoft.com/office/drawing/2014/main" val="20000"/>
                    </a:ext>
                  </a:extLst>
                </a:gridCol>
                <a:gridCol w="485056">
                  <a:extLst>
                    <a:ext uri="{9D8B030D-6E8A-4147-A177-3AD203B41FA5}">
                      <a16:colId xmlns:a16="http://schemas.microsoft.com/office/drawing/2014/main" val="20001"/>
                    </a:ext>
                  </a:extLst>
                </a:gridCol>
                <a:gridCol w="419105">
                  <a:extLst>
                    <a:ext uri="{9D8B030D-6E8A-4147-A177-3AD203B41FA5}">
                      <a16:colId xmlns:a16="http://schemas.microsoft.com/office/drawing/2014/main" val="20002"/>
                    </a:ext>
                  </a:extLst>
                </a:gridCol>
                <a:gridCol w="361665">
                  <a:extLst>
                    <a:ext uri="{9D8B030D-6E8A-4147-A177-3AD203B41FA5}">
                      <a16:colId xmlns:a16="http://schemas.microsoft.com/office/drawing/2014/main" val="20003"/>
                    </a:ext>
                  </a:extLst>
                </a:gridCol>
                <a:gridCol w="361665">
                  <a:extLst>
                    <a:ext uri="{9D8B030D-6E8A-4147-A177-3AD203B41FA5}">
                      <a16:colId xmlns:a16="http://schemas.microsoft.com/office/drawing/2014/main" val="20004"/>
                    </a:ext>
                  </a:extLst>
                </a:gridCol>
                <a:gridCol w="361665">
                  <a:extLst>
                    <a:ext uri="{9D8B030D-6E8A-4147-A177-3AD203B41FA5}">
                      <a16:colId xmlns:a16="http://schemas.microsoft.com/office/drawing/2014/main" val="20005"/>
                    </a:ext>
                  </a:extLst>
                </a:gridCol>
                <a:gridCol w="361665">
                  <a:extLst>
                    <a:ext uri="{9D8B030D-6E8A-4147-A177-3AD203B41FA5}">
                      <a16:colId xmlns:a16="http://schemas.microsoft.com/office/drawing/2014/main" val="20006"/>
                    </a:ext>
                  </a:extLst>
                </a:gridCol>
                <a:gridCol w="361665">
                  <a:extLst>
                    <a:ext uri="{9D8B030D-6E8A-4147-A177-3AD203B41FA5}">
                      <a16:colId xmlns:a16="http://schemas.microsoft.com/office/drawing/2014/main" val="20007"/>
                    </a:ext>
                  </a:extLst>
                </a:gridCol>
                <a:gridCol w="361665">
                  <a:extLst>
                    <a:ext uri="{9D8B030D-6E8A-4147-A177-3AD203B41FA5}">
                      <a16:colId xmlns:a16="http://schemas.microsoft.com/office/drawing/2014/main" val="20008"/>
                    </a:ext>
                  </a:extLst>
                </a:gridCol>
                <a:gridCol w="604378">
                  <a:extLst>
                    <a:ext uri="{9D8B030D-6E8A-4147-A177-3AD203B41FA5}">
                      <a16:colId xmlns:a16="http://schemas.microsoft.com/office/drawing/2014/main" val="20009"/>
                    </a:ext>
                  </a:extLst>
                </a:gridCol>
                <a:gridCol w="128137">
                  <a:extLst>
                    <a:ext uri="{9D8B030D-6E8A-4147-A177-3AD203B41FA5}">
                      <a16:colId xmlns:a16="http://schemas.microsoft.com/office/drawing/2014/main" val="20010"/>
                    </a:ext>
                  </a:extLst>
                </a:gridCol>
                <a:gridCol w="361665">
                  <a:extLst>
                    <a:ext uri="{9D8B030D-6E8A-4147-A177-3AD203B41FA5}">
                      <a16:colId xmlns:a16="http://schemas.microsoft.com/office/drawing/2014/main" val="20011"/>
                    </a:ext>
                  </a:extLst>
                </a:gridCol>
                <a:gridCol w="281530">
                  <a:extLst>
                    <a:ext uri="{9D8B030D-6E8A-4147-A177-3AD203B41FA5}">
                      <a16:colId xmlns:a16="http://schemas.microsoft.com/office/drawing/2014/main" val="20012"/>
                    </a:ext>
                  </a:extLst>
                </a:gridCol>
                <a:gridCol w="281530">
                  <a:extLst>
                    <a:ext uri="{9D8B030D-6E8A-4147-A177-3AD203B41FA5}">
                      <a16:colId xmlns:a16="http://schemas.microsoft.com/office/drawing/2014/main" val="20013"/>
                    </a:ext>
                  </a:extLst>
                </a:gridCol>
                <a:gridCol w="281530">
                  <a:extLst>
                    <a:ext uri="{9D8B030D-6E8A-4147-A177-3AD203B41FA5}">
                      <a16:colId xmlns:a16="http://schemas.microsoft.com/office/drawing/2014/main" val="20014"/>
                    </a:ext>
                  </a:extLst>
                </a:gridCol>
              </a:tblGrid>
              <a:tr h="154360">
                <a:tc rowSpan="18">
                  <a:txBody>
                    <a:bodyPr/>
                    <a:lstStyle/>
                    <a:p>
                      <a:pPr algn="ctr" fontAlgn="auto" hangingPunct="1">
                        <a:spcAft>
                          <a:spcPts val="0"/>
                        </a:spcAft>
                      </a:pPr>
                      <a:r>
                        <a:rPr lang="tr-TR" sz="1000" dirty="0">
                          <a:solidFill>
                            <a:srgbClr val="000000"/>
                          </a:solidFill>
                          <a:latin typeface="Calibri"/>
                          <a:ea typeface="Times New Roman"/>
                        </a:rPr>
                        <a:t>Meydana gelme sıklığı </a:t>
                      </a:r>
                      <a:r>
                        <a:rPr lang="en-GB" sz="1000" dirty="0">
                          <a:solidFill>
                            <a:srgbClr val="000000"/>
                          </a:solidFill>
                          <a:latin typeface="Calibri"/>
                          <a:ea typeface="Times New Roman"/>
                        </a:rPr>
                        <a:t>(</a:t>
                      </a:r>
                      <a:r>
                        <a:rPr lang="tr-TR" sz="1000" dirty="0">
                          <a:solidFill>
                            <a:srgbClr val="000000"/>
                          </a:solidFill>
                          <a:latin typeface="Calibri"/>
                          <a:ea typeface="Times New Roman"/>
                        </a:rPr>
                        <a:t>olay</a:t>
                      </a:r>
                      <a:r>
                        <a:rPr lang="en-GB" sz="1000" dirty="0">
                          <a:solidFill>
                            <a:srgbClr val="000000"/>
                          </a:solidFill>
                          <a:latin typeface="Calibri"/>
                          <a:ea typeface="Times New Roman"/>
                        </a:rPr>
                        <a:t>./y</a:t>
                      </a:r>
                      <a:r>
                        <a:rPr lang="tr-TR" sz="1000" dirty="0" err="1">
                          <a:solidFill>
                            <a:srgbClr val="000000"/>
                          </a:solidFill>
                          <a:latin typeface="Calibri"/>
                          <a:ea typeface="Times New Roman"/>
                        </a:rPr>
                        <a:t>ıl</a:t>
                      </a:r>
                      <a:r>
                        <a:rPr lang="en-GB" sz="1000" dirty="0">
                          <a:solidFill>
                            <a:srgbClr val="000000"/>
                          </a:solidFill>
                          <a:latin typeface="Calibri"/>
                          <a:ea typeface="Times New Roman"/>
                        </a:rPr>
                        <a:t>)</a:t>
                      </a:r>
                      <a:endParaRPr lang="en-GB" sz="1000" dirty="0">
                        <a:latin typeface="Times New Roman"/>
                        <a:ea typeface="Times New Roman"/>
                      </a:endParaRPr>
                    </a:p>
                  </a:txBody>
                  <a:tcPr marL="44450" marR="44450" marT="0" marB="0" vert="vert270" anchor="ctr">
                    <a:lnL>
                      <a:noFill/>
                    </a:lnL>
                    <a:lnR>
                      <a:noFill/>
                    </a:lnR>
                    <a:lnT>
                      <a:noFill/>
                    </a:lnT>
                    <a:lnB>
                      <a:noFill/>
                    </a:lnB>
                  </a:tcPr>
                </a:tc>
                <a:tc>
                  <a:txBody>
                    <a:bodyPr/>
                    <a:lstStyle/>
                    <a:p>
                      <a:pPr algn="ctr" fontAlgn="auto" hangingPunct="1">
                        <a:spcAft>
                          <a:spcPts val="0"/>
                        </a:spcAft>
                      </a:pPr>
                      <a:r>
                        <a:rPr lang="en-GB" sz="1000">
                          <a:solidFill>
                            <a:srgbClr val="000000"/>
                          </a:solidFill>
                          <a:latin typeface="Calibri"/>
                          <a:ea typeface="Times New Roman"/>
                        </a:rPr>
                        <a:t>1</a:t>
                      </a:r>
                      <a:endParaRPr lang="en-GB" sz="1000">
                        <a:latin typeface="Times New Roman"/>
                        <a:ea typeface="Times New Roman"/>
                      </a:endParaRPr>
                    </a:p>
                  </a:txBody>
                  <a:tcPr marL="44450" marR="44450" marT="0" marB="0" anchor="b">
                    <a:lnL>
                      <a:noFill/>
                    </a:lnL>
                    <a:lnR>
                      <a:noFill/>
                    </a:lnR>
                    <a:lnT>
                      <a:noFill/>
                    </a:lnT>
                    <a:lnB>
                      <a:noFill/>
                    </a:lnB>
                  </a:tcPr>
                </a:tc>
                <a:tc rowSpan="3">
                  <a:txBody>
                    <a:bodyPr/>
                    <a:lstStyle/>
                    <a:p>
                      <a:pPr algn="ctr" fontAlgn="auto" hangingPunct="1">
                        <a:spcAft>
                          <a:spcPts val="0"/>
                        </a:spcAft>
                      </a:pPr>
                      <a:r>
                        <a:rPr lang="en-GB" sz="1000">
                          <a:solidFill>
                            <a:srgbClr val="000000"/>
                          </a:solidFill>
                          <a:latin typeface="Calibri"/>
                          <a:ea typeface="Times New Roman"/>
                        </a:rPr>
                        <a:t>A</a:t>
                      </a:r>
                      <a:endParaRPr lang="en-GB" sz="1000">
                        <a:latin typeface="Times New Roman"/>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fontAlgn="auto" hangingPunct="1">
                        <a:spcAft>
                          <a:spcPts val="0"/>
                        </a:spcAft>
                      </a:pPr>
                      <a:r>
                        <a:rPr lang="en-GB" sz="1100" dirty="0">
                          <a:solidFill>
                            <a:srgbClr val="000000"/>
                          </a:solidFill>
                          <a:latin typeface="Calibri"/>
                          <a:ea typeface="Times New Roman"/>
                        </a:rPr>
                        <a:t> </a:t>
                      </a:r>
                      <a:endParaRPr lang="en-GB" sz="1000" dirty="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fontAlgn="auto" hangingPunct="1">
                        <a:spcAft>
                          <a:spcPts val="0"/>
                        </a:spcAft>
                      </a:pPr>
                      <a:r>
                        <a:rPr lang="en-GB" sz="1100">
                          <a:solidFill>
                            <a:srgbClr val="FF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0000"/>
                    </a:solidFill>
                  </a:tcPr>
                </a:tc>
                <a:tc>
                  <a:txBody>
                    <a:bodyPr/>
                    <a:lstStyle/>
                    <a:p>
                      <a:pPr fontAlgn="auto" hangingPunct="1">
                        <a:spcAft>
                          <a:spcPts val="0"/>
                        </a:spcAft>
                      </a:pPr>
                      <a:r>
                        <a:rPr lang="en-GB" sz="1100">
                          <a:solidFill>
                            <a:srgbClr val="FF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0000"/>
                    </a:solidFill>
                  </a:tcPr>
                </a:tc>
                <a:tc>
                  <a:txBody>
                    <a:bodyPr/>
                    <a:lstStyle/>
                    <a:p>
                      <a:pPr fontAlgn="auto" hangingPunct="1">
                        <a:spcAft>
                          <a:spcPts val="0"/>
                        </a:spcAft>
                      </a:pPr>
                      <a:r>
                        <a:rPr lang="en-GB" sz="1100">
                          <a:solidFill>
                            <a:srgbClr val="FF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0000"/>
                    </a:solidFill>
                  </a:tcPr>
                </a:tc>
                <a:tc>
                  <a:txBody>
                    <a:bodyPr/>
                    <a:lstStyle/>
                    <a:p>
                      <a:pPr fontAlgn="auto" hangingPunct="1">
                        <a:spcAft>
                          <a:spcPts val="0"/>
                        </a:spcAft>
                      </a:pPr>
                      <a:r>
                        <a:rPr lang="en-GB" sz="1100">
                          <a:solidFill>
                            <a:srgbClr val="FF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0000"/>
                    </a:solidFill>
                  </a:tcPr>
                </a:tc>
                <a:tc>
                  <a:txBody>
                    <a:bodyPr/>
                    <a:lstStyle/>
                    <a:p>
                      <a:pPr fontAlgn="auto" hangingPunct="1">
                        <a:spcAft>
                          <a:spcPts val="0"/>
                        </a:spcAft>
                      </a:pPr>
                      <a:r>
                        <a:rPr lang="en-GB" sz="1100">
                          <a:solidFill>
                            <a:srgbClr val="FF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0000"/>
                    </a:solidFill>
                  </a:tcPr>
                </a:tc>
                <a:tc>
                  <a:txBody>
                    <a:bodyPr/>
                    <a:lstStyle/>
                    <a:p>
                      <a:pPr fontAlgn="auto" hangingPunct="1">
                        <a:spcAft>
                          <a:spcPts val="0"/>
                        </a:spcAft>
                      </a:pPr>
                      <a:r>
                        <a:rPr lang="en-GB" sz="1100">
                          <a:solidFill>
                            <a:srgbClr val="FF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0000"/>
                    </a:solidFill>
                  </a:tcPr>
                </a:tc>
                <a:extLst>
                  <a:ext uri="{0D108BD9-81ED-4DB2-BD59-A6C34878D82A}">
                    <a16:rowId xmlns:a16="http://schemas.microsoft.com/office/drawing/2014/main" val="10000"/>
                  </a:ext>
                </a:extLst>
              </a:tr>
              <a:tr h="154360">
                <a:tc vMerge="1">
                  <a:txBody>
                    <a:bodyPr/>
                    <a:lstStyle/>
                    <a:p>
                      <a:endParaRPr lang="en-GB"/>
                    </a:p>
                  </a:txBody>
                  <a:tcPr/>
                </a:tc>
                <a:tc>
                  <a:txBody>
                    <a:bodyPr/>
                    <a:lstStyle/>
                    <a:p>
                      <a:endParaRPr lang="en-GB" sz="1000">
                        <a:latin typeface="Times New Roman"/>
                      </a:endParaRPr>
                    </a:p>
                  </a:txBody>
                  <a:tcPr marL="44450" marR="44450" marT="0" marB="0" anchor="b">
                    <a:lnL>
                      <a:noFill/>
                    </a:lnL>
                    <a:lnR>
                      <a:noFill/>
                    </a:lnR>
                    <a:lnT>
                      <a:noFill/>
                    </a:lnT>
                    <a:lnB>
                      <a:noFill/>
                    </a:lnB>
                  </a:tcPr>
                </a:tc>
                <a:tc vMerge="1">
                  <a:txBody>
                    <a:bodyPr/>
                    <a:lstStyle/>
                    <a:p>
                      <a:endParaRPr lang="en-GB"/>
                    </a:p>
                  </a:txBody>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fontAlgn="auto" hangingPunct="1">
                        <a:spcAft>
                          <a:spcPts val="0"/>
                        </a:spcAft>
                      </a:pPr>
                      <a:r>
                        <a:rPr lang="en-GB" sz="1100">
                          <a:solidFill>
                            <a:srgbClr val="FF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fontAlgn="auto" hangingPunct="1">
                        <a:spcAft>
                          <a:spcPts val="0"/>
                        </a:spcAft>
                      </a:pPr>
                      <a:r>
                        <a:rPr lang="en-GB" sz="1100">
                          <a:solidFill>
                            <a:srgbClr val="FF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fontAlgn="auto" hangingPunct="1">
                        <a:spcAft>
                          <a:spcPts val="0"/>
                        </a:spcAft>
                      </a:pPr>
                      <a:r>
                        <a:rPr lang="en-GB" sz="1100">
                          <a:solidFill>
                            <a:srgbClr val="FF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fontAlgn="auto" hangingPunct="1">
                        <a:spcAft>
                          <a:spcPts val="0"/>
                        </a:spcAft>
                      </a:pPr>
                      <a:r>
                        <a:rPr lang="en-GB" sz="1100">
                          <a:solidFill>
                            <a:srgbClr val="FF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fontAlgn="auto" hangingPunct="1">
                        <a:spcAft>
                          <a:spcPts val="0"/>
                        </a:spcAft>
                      </a:pPr>
                      <a:r>
                        <a:rPr lang="en-GB" sz="1100">
                          <a:solidFill>
                            <a:srgbClr val="FF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fontAlgn="auto" hangingPunct="1">
                        <a:spcAft>
                          <a:spcPts val="0"/>
                        </a:spcAft>
                      </a:pPr>
                      <a:r>
                        <a:rPr lang="en-GB" sz="1100">
                          <a:solidFill>
                            <a:srgbClr val="FF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10001"/>
                  </a:ext>
                </a:extLst>
              </a:tr>
              <a:tr h="154360">
                <a:tc vMerge="1">
                  <a:txBody>
                    <a:bodyPr/>
                    <a:lstStyle/>
                    <a:p>
                      <a:endParaRPr lang="en-GB"/>
                    </a:p>
                  </a:txBody>
                  <a:tcPr/>
                </a:tc>
                <a:tc rowSpan="2">
                  <a:txBody>
                    <a:bodyPr/>
                    <a:lstStyle/>
                    <a:p>
                      <a:pPr algn="ctr" fontAlgn="auto" hangingPunct="1">
                        <a:spcAft>
                          <a:spcPts val="0"/>
                        </a:spcAft>
                      </a:pPr>
                      <a:r>
                        <a:rPr lang="en-GB" sz="1000" dirty="0">
                          <a:solidFill>
                            <a:srgbClr val="000000"/>
                          </a:solidFill>
                          <a:latin typeface="Calibri"/>
                          <a:ea typeface="Times New Roman"/>
                        </a:rPr>
                        <a:t>1 E-1</a:t>
                      </a:r>
                      <a:endParaRPr lang="en-GB" sz="1000" dirty="0">
                        <a:latin typeface="Times New Roman"/>
                        <a:ea typeface="Times New Roman"/>
                      </a:endParaRPr>
                    </a:p>
                  </a:txBody>
                  <a:tcPr marL="44450" marR="44450" marT="0" marB="0" anchor="ctr">
                    <a:lnL>
                      <a:noFill/>
                    </a:lnL>
                    <a:lnR>
                      <a:noFill/>
                    </a:lnR>
                    <a:lnT>
                      <a:noFill/>
                    </a:lnT>
                    <a:lnB>
                      <a:noFill/>
                    </a:lnB>
                  </a:tcPr>
                </a:tc>
                <a:tc vMerge="1">
                  <a:txBody>
                    <a:bodyPr/>
                    <a:lstStyle/>
                    <a:p>
                      <a:endParaRPr lang="en-GB"/>
                    </a:p>
                  </a:txBody>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fontAlgn="auto" hangingPunct="1">
                        <a:spcAft>
                          <a:spcPts val="0"/>
                        </a:spcAft>
                      </a:pPr>
                      <a:r>
                        <a:rPr lang="en-GB" sz="1100">
                          <a:solidFill>
                            <a:srgbClr val="FF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fontAlgn="auto" hangingPunct="1">
                        <a:spcAft>
                          <a:spcPts val="0"/>
                        </a:spcAft>
                      </a:pPr>
                      <a:r>
                        <a:rPr lang="en-GB" sz="1100">
                          <a:solidFill>
                            <a:srgbClr val="FF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fontAlgn="auto" hangingPunct="1">
                        <a:spcAft>
                          <a:spcPts val="0"/>
                        </a:spcAft>
                      </a:pPr>
                      <a:r>
                        <a:rPr lang="en-GB" sz="1100">
                          <a:solidFill>
                            <a:srgbClr val="FF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fontAlgn="auto" hangingPunct="1">
                        <a:spcAft>
                          <a:spcPts val="0"/>
                        </a:spcAft>
                      </a:pPr>
                      <a:r>
                        <a:rPr lang="en-GB" sz="1100">
                          <a:solidFill>
                            <a:srgbClr val="FF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fontAlgn="auto" hangingPunct="1">
                        <a:spcAft>
                          <a:spcPts val="0"/>
                        </a:spcAft>
                      </a:pPr>
                      <a:r>
                        <a:rPr lang="en-GB" sz="1100">
                          <a:solidFill>
                            <a:srgbClr val="FF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fontAlgn="auto" hangingPunct="1">
                        <a:spcAft>
                          <a:spcPts val="0"/>
                        </a:spcAft>
                      </a:pPr>
                      <a:r>
                        <a:rPr lang="en-GB" sz="1100">
                          <a:solidFill>
                            <a:srgbClr val="FF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154360">
                <a:tc vMerge="1">
                  <a:txBody>
                    <a:bodyPr/>
                    <a:lstStyle/>
                    <a:p>
                      <a:endParaRPr lang="en-GB"/>
                    </a:p>
                  </a:txBody>
                  <a:tcPr/>
                </a:tc>
                <a:tc vMerge="1">
                  <a:txBody>
                    <a:bodyPr/>
                    <a:lstStyle/>
                    <a:p>
                      <a:endParaRPr lang="en-GB"/>
                    </a:p>
                  </a:txBody>
                  <a:tcPr/>
                </a:tc>
                <a:tc rowSpan="3">
                  <a:txBody>
                    <a:bodyPr/>
                    <a:lstStyle/>
                    <a:p>
                      <a:pPr algn="ctr" fontAlgn="auto" hangingPunct="1">
                        <a:spcAft>
                          <a:spcPts val="0"/>
                        </a:spcAft>
                      </a:pPr>
                      <a:r>
                        <a:rPr lang="en-GB" sz="1000">
                          <a:solidFill>
                            <a:srgbClr val="000000"/>
                          </a:solidFill>
                          <a:latin typeface="Calibri"/>
                          <a:ea typeface="Times New Roman"/>
                        </a:rPr>
                        <a:t>B</a:t>
                      </a:r>
                      <a:endParaRPr lang="en-GB" sz="1000">
                        <a:latin typeface="Times New Roman"/>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fontAlgn="auto" hangingPunct="1">
                        <a:spcAft>
                          <a:spcPts val="0"/>
                        </a:spcAft>
                      </a:pPr>
                      <a:r>
                        <a:rPr lang="en-GB" sz="1100">
                          <a:solidFill>
                            <a:srgbClr val="FF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0000"/>
                    </a:solidFill>
                  </a:tcPr>
                </a:tc>
                <a:tc>
                  <a:txBody>
                    <a:bodyPr/>
                    <a:lstStyle/>
                    <a:p>
                      <a:pPr fontAlgn="auto" hangingPunct="1">
                        <a:spcAft>
                          <a:spcPts val="0"/>
                        </a:spcAft>
                      </a:pPr>
                      <a:r>
                        <a:rPr lang="en-GB" sz="1100">
                          <a:solidFill>
                            <a:srgbClr val="FF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0000"/>
                    </a:solidFill>
                  </a:tcPr>
                </a:tc>
                <a:extLst>
                  <a:ext uri="{0D108BD9-81ED-4DB2-BD59-A6C34878D82A}">
                    <a16:rowId xmlns:a16="http://schemas.microsoft.com/office/drawing/2014/main" val="10003"/>
                  </a:ext>
                </a:extLst>
              </a:tr>
              <a:tr h="154360">
                <a:tc vMerge="1">
                  <a:txBody>
                    <a:bodyPr/>
                    <a:lstStyle/>
                    <a:p>
                      <a:endParaRPr lang="en-GB"/>
                    </a:p>
                  </a:txBody>
                  <a:tcPr/>
                </a:tc>
                <a:tc>
                  <a:txBody>
                    <a:bodyPr/>
                    <a:lstStyle/>
                    <a:p>
                      <a:endParaRPr lang="en-GB" sz="1000">
                        <a:latin typeface="Times New Roman"/>
                      </a:endParaRPr>
                    </a:p>
                  </a:txBody>
                  <a:tcPr marL="44450" marR="44450" marT="0" marB="0" anchor="b">
                    <a:lnL>
                      <a:noFill/>
                    </a:lnL>
                    <a:lnR>
                      <a:noFill/>
                    </a:lnR>
                    <a:lnT>
                      <a:noFill/>
                    </a:lnT>
                    <a:lnB>
                      <a:noFill/>
                    </a:lnB>
                  </a:tcPr>
                </a:tc>
                <a:tc vMerge="1">
                  <a:txBody>
                    <a:bodyPr/>
                    <a:lstStyle/>
                    <a:p>
                      <a:endParaRPr lang="en-GB"/>
                    </a:p>
                  </a:txBody>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fontAlgn="auto" hangingPunct="1">
                        <a:spcAft>
                          <a:spcPts val="0"/>
                        </a:spcAft>
                      </a:pPr>
                      <a:r>
                        <a:rPr lang="en-GB" sz="1100">
                          <a:solidFill>
                            <a:srgbClr val="FF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fontAlgn="auto" hangingPunct="1">
                        <a:spcAft>
                          <a:spcPts val="0"/>
                        </a:spcAft>
                      </a:pPr>
                      <a:r>
                        <a:rPr lang="en-GB" sz="1100">
                          <a:solidFill>
                            <a:srgbClr val="FF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10004"/>
                  </a:ext>
                </a:extLst>
              </a:tr>
              <a:tr h="154360">
                <a:tc vMerge="1">
                  <a:txBody>
                    <a:bodyPr/>
                    <a:lstStyle/>
                    <a:p>
                      <a:endParaRPr lang="en-GB"/>
                    </a:p>
                  </a:txBody>
                  <a:tcPr/>
                </a:tc>
                <a:tc rowSpan="2">
                  <a:txBody>
                    <a:bodyPr/>
                    <a:lstStyle/>
                    <a:p>
                      <a:pPr algn="ctr" fontAlgn="auto" hangingPunct="1">
                        <a:spcAft>
                          <a:spcPts val="0"/>
                        </a:spcAft>
                      </a:pPr>
                      <a:r>
                        <a:rPr lang="en-GB" sz="1000" dirty="0">
                          <a:solidFill>
                            <a:srgbClr val="000000"/>
                          </a:solidFill>
                          <a:latin typeface="Calibri"/>
                          <a:ea typeface="Times New Roman"/>
                        </a:rPr>
                        <a:t>1 E-2</a:t>
                      </a:r>
                      <a:endParaRPr lang="en-GB" sz="1000" dirty="0">
                        <a:latin typeface="Times New Roman"/>
                        <a:ea typeface="Times New Roman"/>
                      </a:endParaRPr>
                    </a:p>
                  </a:txBody>
                  <a:tcPr marL="44450" marR="44450" marT="0" marB="0" anchor="ctr">
                    <a:lnL>
                      <a:noFill/>
                    </a:lnL>
                    <a:lnR>
                      <a:noFill/>
                    </a:lnR>
                    <a:lnT>
                      <a:noFill/>
                    </a:lnT>
                    <a:lnB>
                      <a:noFill/>
                    </a:lnB>
                  </a:tcPr>
                </a:tc>
                <a:tc vMerge="1">
                  <a:txBody>
                    <a:bodyPr/>
                    <a:lstStyle/>
                    <a:p>
                      <a:endParaRPr lang="en-GB"/>
                    </a:p>
                  </a:txBody>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fontAlgn="auto" hangingPunct="1">
                        <a:spcAft>
                          <a:spcPts val="0"/>
                        </a:spcAft>
                      </a:pPr>
                      <a:r>
                        <a:rPr lang="en-GB" sz="1100">
                          <a:solidFill>
                            <a:srgbClr val="FF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fontAlgn="auto" hangingPunct="1">
                        <a:spcAft>
                          <a:spcPts val="0"/>
                        </a:spcAft>
                      </a:pPr>
                      <a:r>
                        <a:rPr lang="en-GB" sz="1100">
                          <a:solidFill>
                            <a:srgbClr val="FF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5"/>
                  </a:ext>
                </a:extLst>
              </a:tr>
              <a:tr h="154360">
                <a:tc vMerge="1">
                  <a:txBody>
                    <a:bodyPr/>
                    <a:lstStyle/>
                    <a:p>
                      <a:endParaRPr lang="en-GB"/>
                    </a:p>
                  </a:txBody>
                  <a:tcPr/>
                </a:tc>
                <a:tc vMerge="1">
                  <a:txBody>
                    <a:bodyPr/>
                    <a:lstStyle/>
                    <a:p>
                      <a:endParaRPr lang="en-GB"/>
                    </a:p>
                  </a:txBody>
                  <a:tcPr/>
                </a:tc>
                <a:tc rowSpan="3">
                  <a:txBody>
                    <a:bodyPr/>
                    <a:lstStyle/>
                    <a:p>
                      <a:pPr algn="ctr" fontAlgn="auto" hangingPunct="1">
                        <a:spcAft>
                          <a:spcPts val="0"/>
                        </a:spcAft>
                      </a:pPr>
                      <a:r>
                        <a:rPr lang="en-GB" sz="1000">
                          <a:solidFill>
                            <a:srgbClr val="000000"/>
                          </a:solidFill>
                          <a:latin typeface="Calibri"/>
                          <a:ea typeface="Times New Roman"/>
                        </a:rPr>
                        <a:t>C</a:t>
                      </a:r>
                      <a:endParaRPr lang="en-GB" sz="1000">
                        <a:latin typeface="Times New Roman"/>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fontAlgn="auto" hangingPunct="1">
                        <a:spcAft>
                          <a:spcPts val="0"/>
                        </a:spcAft>
                      </a:pPr>
                      <a:r>
                        <a:rPr lang="en-GB" sz="1100" dirty="0">
                          <a:solidFill>
                            <a:srgbClr val="000000"/>
                          </a:solidFill>
                          <a:latin typeface="Calibri"/>
                          <a:ea typeface="Times New Roman"/>
                        </a:rPr>
                        <a:t> </a:t>
                      </a:r>
                      <a:endParaRPr lang="en-GB" sz="1000" dirty="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0000"/>
                    </a:solidFill>
                  </a:tcPr>
                </a:tc>
                <a:tc>
                  <a:txBody>
                    <a:bodyPr/>
                    <a:lstStyle/>
                    <a:p>
                      <a:pPr fontAlgn="auto" hangingPunct="1">
                        <a:spcAft>
                          <a:spcPts val="0"/>
                        </a:spcAft>
                      </a:pPr>
                      <a:r>
                        <a:rPr lang="en-GB" sz="1100" dirty="0">
                          <a:solidFill>
                            <a:srgbClr val="000000"/>
                          </a:solidFill>
                          <a:latin typeface="Calibri"/>
                          <a:ea typeface="Times New Roman"/>
                        </a:rPr>
                        <a:t> </a:t>
                      </a:r>
                      <a:endParaRPr lang="en-GB" sz="1000" dirty="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0000"/>
                    </a:solidFill>
                  </a:tcPr>
                </a:tc>
                <a:extLst>
                  <a:ext uri="{0D108BD9-81ED-4DB2-BD59-A6C34878D82A}">
                    <a16:rowId xmlns:a16="http://schemas.microsoft.com/office/drawing/2014/main" val="10006"/>
                  </a:ext>
                </a:extLst>
              </a:tr>
              <a:tr h="154360">
                <a:tc vMerge="1">
                  <a:txBody>
                    <a:bodyPr/>
                    <a:lstStyle/>
                    <a:p>
                      <a:endParaRPr lang="en-GB"/>
                    </a:p>
                  </a:txBody>
                  <a:tcPr/>
                </a:tc>
                <a:tc>
                  <a:txBody>
                    <a:bodyPr/>
                    <a:lstStyle/>
                    <a:p>
                      <a:endParaRPr lang="en-GB" sz="1000" dirty="0">
                        <a:latin typeface="Times New Roman"/>
                      </a:endParaRPr>
                    </a:p>
                  </a:txBody>
                  <a:tcPr marL="44450" marR="44450" marT="0" marB="0" anchor="b">
                    <a:lnL>
                      <a:noFill/>
                    </a:lnL>
                    <a:lnR>
                      <a:noFill/>
                    </a:lnR>
                    <a:lnT>
                      <a:noFill/>
                    </a:lnT>
                    <a:lnB>
                      <a:noFill/>
                    </a:lnB>
                  </a:tcPr>
                </a:tc>
                <a:tc vMerge="1">
                  <a:txBody>
                    <a:bodyPr/>
                    <a:lstStyle/>
                    <a:p>
                      <a:endParaRPr lang="en-GB"/>
                    </a:p>
                  </a:txBody>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00B050"/>
                    </a:solidFill>
                  </a:tcPr>
                </a:tc>
                <a:tc>
                  <a:txBody>
                    <a:bodyPr/>
                    <a:lstStyle/>
                    <a:p>
                      <a:pPr fontAlgn="auto" hangingPunct="1">
                        <a:spcAft>
                          <a:spcPts val="0"/>
                        </a:spcAft>
                      </a:pPr>
                      <a:r>
                        <a:rPr lang="en-GB" sz="1100" dirty="0">
                          <a:solidFill>
                            <a:srgbClr val="000000"/>
                          </a:solidFill>
                          <a:latin typeface="Calibri"/>
                          <a:ea typeface="Times New Roman"/>
                        </a:rPr>
                        <a:t> </a:t>
                      </a:r>
                      <a:endParaRPr lang="en-GB" sz="1000" dirty="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10007"/>
                  </a:ext>
                </a:extLst>
              </a:tr>
              <a:tr h="154360">
                <a:tc vMerge="1">
                  <a:txBody>
                    <a:bodyPr/>
                    <a:lstStyle/>
                    <a:p>
                      <a:endParaRPr lang="en-GB"/>
                    </a:p>
                  </a:txBody>
                  <a:tcPr/>
                </a:tc>
                <a:tc rowSpan="2">
                  <a:txBody>
                    <a:bodyPr/>
                    <a:lstStyle/>
                    <a:p>
                      <a:pPr algn="ctr" fontAlgn="auto" hangingPunct="1">
                        <a:spcAft>
                          <a:spcPts val="0"/>
                        </a:spcAft>
                      </a:pPr>
                      <a:r>
                        <a:rPr lang="en-GB" sz="1000">
                          <a:solidFill>
                            <a:srgbClr val="000000"/>
                          </a:solidFill>
                          <a:latin typeface="Calibri"/>
                          <a:ea typeface="Times New Roman"/>
                        </a:rPr>
                        <a:t>1 E-3</a:t>
                      </a:r>
                      <a:endParaRPr lang="en-GB" sz="1000">
                        <a:latin typeface="Times New Roman"/>
                        <a:ea typeface="Times New Roman"/>
                      </a:endParaRPr>
                    </a:p>
                  </a:txBody>
                  <a:tcPr marL="44450" marR="44450" marT="0" marB="0" anchor="ctr">
                    <a:lnL>
                      <a:noFill/>
                    </a:lnL>
                    <a:lnR>
                      <a:noFill/>
                    </a:lnR>
                    <a:lnT>
                      <a:noFill/>
                    </a:lnT>
                    <a:lnB>
                      <a:noFill/>
                    </a:lnB>
                  </a:tcPr>
                </a:tc>
                <a:tc vMerge="1">
                  <a:txBody>
                    <a:bodyPr/>
                    <a:lstStyle/>
                    <a:p>
                      <a:endParaRPr lang="en-GB"/>
                    </a:p>
                  </a:txBody>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8"/>
                  </a:ext>
                </a:extLst>
              </a:tr>
              <a:tr h="154360">
                <a:tc vMerge="1">
                  <a:txBody>
                    <a:bodyPr/>
                    <a:lstStyle/>
                    <a:p>
                      <a:endParaRPr lang="en-GB"/>
                    </a:p>
                  </a:txBody>
                  <a:tcPr/>
                </a:tc>
                <a:tc vMerge="1">
                  <a:txBody>
                    <a:bodyPr/>
                    <a:lstStyle/>
                    <a:p>
                      <a:endParaRPr lang="en-GB"/>
                    </a:p>
                  </a:txBody>
                  <a:tcPr/>
                </a:tc>
                <a:tc rowSpan="3">
                  <a:txBody>
                    <a:bodyPr/>
                    <a:lstStyle/>
                    <a:p>
                      <a:pPr algn="ctr" fontAlgn="auto" hangingPunct="1">
                        <a:spcAft>
                          <a:spcPts val="0"/>
                        </a:spcAft>
                      </a:pPr>
                      <a:r>
                        <a:rPr lang="en-GB" sz="1000">
                          <a:solidFill>
                            <a:srgbClr val="000000"/>
                          </a:solidFill>
                          <a:latin typeface="Calibri"/>
                          <a:ea typeface="Times New Roman"/>
                        </a:rPr>
                        <a:t>D</a:t>
                      </a:r>
                      <a:endParaRPr lang="en-GB" sz="1000">
                        <a:latin typeface="Times New Roman"/>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en-GB" sz="1100" dirty="0">
                          <a:solidFill>
                            <a:srgbClr val="000000"/>
                          </a:solidFill>
                          <a:latin typeface="Calibri"/>
                          <a:ea typeface="Times New Roman"/>
                        </a:rPr>
                        <a:t> </a:t>
                      </a:r>
                      <a:endParaRPr lang="en-GB"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fontAlgn="auto" hangingPunct="1">
                        <a:spcAft>
                          <a:spcPts val="0"/>
                        </a:spcAft>
                      </a:pPr>
                      <a:r>
                        <a:rPr lang="en-GB" sz="1100" dirty="0">
                          <a:solidFill>
                            <a:srgbClr val="000000"/>
                          </a:solidFill>
                          <a:latin typeface="Calibri"/>
                          <a:ea typeface="Times New Roman"/>
                        </a:rPr>
                        <a:t> </a:t>
                      </a:r>
                      <a:endParaRPr lang="en-GB"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0000"/>
                    </a:solidFill>
                  </a:tcPr>
                </a:tc>
                <a:extLst>
                  <a:ext uri="{0D108BD9-81ED-4DB2-BD59-A6C34878D82A}">
                    <a16:rowId xmlns:a16="http://schemas.microsoft.com/office/drawing/2014/main" val="10009"/>
                  </a:ext>
                </a:extLst>
              </a:tr>
              <a:tr h="154360">
                <a:tc vMerge="1">
                  <a:txBody>
                    <a:bodyPr/>
                    <a:lstStyle/>
                    <a:p>
                      <a:endParaRPr lang="en-GB"/>
                    </a:p>
                  </a:txBody>
                  <a:tcPr/>
                </a:tc>
                <a:tc>
                  <a:txBody>
                    <a:bodyPr/>
                    <a:lstStyle/>
                    <a:p>
                      <a:endParaRPr lang="en-GB" sz="1000">
                        <a:latin typeface="Times New Roman"/>
                      </a:endParaRPr>
                    </a:p>
                  </a:txBody>
                  <a:tcPr marL="44450" marR="44450" marT="0" marB="0" anchor="b">
                    <a:lnL>
                      <a:noFill/>
                    </a:lnL>
                    <a:lnR>
                      <a:noFill/>
                    </a:lnR>
                    <a:lnT>
                      <a:noFill/>
                    </a:lnT>
                    <a:lnB>
                      <a:noFill/>
                    </a:lnB>
                  </a:tcPr>
                </a:tc>
                <a:tc vMerge="1">
                  <a:txBody>
                    <a:bodyPr/>
                    <a:lstStyle/>
                    <a:p>
                      <a:endParaRPr lang="en-GB"/>
                    </a:p>
                  </a:txBody>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10010"/>
                  </a:ext>
                </a:extLst>
              </a:tr>
              <a:tr h="154360">
                <a:tc vMerge="1">
                  <a:txBody>
                    <a:bodyPr/>
                    <a:lstStyle/>
                    <a:p>
                      <a:endParaRPr lang="en-GB"/>
                    </a:p>
                  </a:txBody>
                  <a:tcPr/>
                </a:tc>
                <a:tc rowSpan="2">
                  <a:txBody>
                    <a:bodyPr/>
                    <a:lstStyle/>
                    <a:p>
                      <a:pPr algn="ctr" fontAlgn="auto" hangingPunct="1">
                        <a:spcAft>
                          <a:spcPts val="0"/>
                        </a:spcAft>
                      </a:pPr>
                      <a:r>
                        <a:rPr lang="en-GB" sz="1000">
                          <a:solidFill>
                            <a:srgbClr val="000000"/>
                          </a:solidFill>
                          <a:latin typeface="Calibri"/>
                          <a:ea typeface="Times New Roman"/>
                        </a:rPr>
                        <a:t>1 E-4</a:t>
                      </a:r>
                      <a:endParaRPr lang="en-GB" sz="1000">
                        <a:latin typeface="Times New Roman"/>
                        <a:ea typeface="Times New Roman"/>
                      </a:endParaRPr>
                    </a:p>
                  </a:txBody>
                  <a:tcPr marL="44450" marR="44450" marT="0" marB="0" anchor="ctr">
                    <a:lnL>
                      <a:noFill/>
                    </a:lnL>
                    <a:lnR>
                      <a:noFill/>
                    </a:lnR>
                    <a:lnT>
                      <a:noFill/>
                    </a:lnT>
                    <a:lnB>
                      <a:noFill/>
                    </a:lnB>
                  </a:tcPr>
                </a:tc>
                <a:tc vMerge="1">
                  <a:txBody>
                    <a:bodyPr/>
                    <a:lstStyle/>
                    <a:p>
                      <a:endParaRPr lang="en-GB"/>
                    </a:p>
                  </a:txBody>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fontAlgn="auto" hangingPunct="1">
                        <a:spcAft>
                          <a:spcPts val="0"/>
                        </a:spcAft>
                      </a:pPr>
                      <a:r>
                        <a:rPr lang="en-GB" sz="1100" dirty="0">
                          <a:solidFill>
                            <a:srgbClr val="000000"/>
                          </a:solidFill>
                          <a:latin typeface="Calibri"/>
                          <a:ea typeface="Times New Roman"/>
                        </a:rPr>
                        <a:t> </a:t>
                      </a:r>
                      <a:endParaRPr lang="en-GB"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fontAlgn="auto" hangingPunct="1">
                        <a:spcAft>
                          <a:spcPts val="0"/>
                        </a:spcAft>
                      </a:pPr>
                      <a:r>
                        <a:rPr lang="en-GB" sz="1100" dirty="0">
                          <a:solidFill>
                            <a:srgbClr val="000000"/>
                          </a:solidFill>
                          <a:latin typeface="Calibri"/>
                          <a:ea typeface="Times New Roman"/>
                        </a:rPr>
                        <a:t> </a:t>
                      </a:r>
                      <a:endParaRPr lang="en-GB" sz="1000" dirty="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1"/>
                  </a:ext>
                </a:extLst>
              </a:tr>
              <a:tr h="154360">
                <a:tc vMerge="1">
                  <a:txBody>
                    <a:bodyPr/>
                    <a:lstStyle/>
                    <a:p>
                      <a:endParaRPr lang="en-GB"/>
                    </a:p>
                  </a:txBody>
                  <a:tcPr/>
                </a:tc>
                <a:tc vMerge="1">
                  <a:txBody>
                    <a:bodyPr/>
                    <a:lstStyle/>
                    <a:p>
                      <a:endParaRPr lang="en-GB"/>
                    </a:p>
                  </a:txBody>
                  <a:tcPr/>
                </a:tc>
                <a:tc rowSpan="3">
                  <a:txBody>
                    <a:bodyPr/>
                    <a:lstStyle/>
                    <a:p>
                      <a:pPr algn="ctr" fontAlgn="auto" hangingPunct="1">
                        <a:spcAft>
                          <a:spcPts val="0"/>
                        </a:spcAft>
                      </a:pPr>
                      <a:r>
                        <a:rPr lang="en-GB" sz="1000">
                          <a:solidFill>
                            <a:srgbClr val="000000"/>
                          </a:solidFill>
                          <a:latin typeface="Calibri"/>
                          <a:ea typeface="Times New Roman"/>
                        </a:rPr>
                        <a:t>E</a:t>
                      </a:r>
                      <a:endParaRPr lang="en-GB" sz="1000">
                        <a:latin typeface="Times New Roman"/>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fontAlgn="auto" hangingPunct="1">
                        <a:spcAft>
                          <a:spcPts val="0"/>
                        </a:spcAft>
                      </a:pPr>
                      <a:r>
                        <a:rPr lang="en-GB" sz="1100">
                          <a:solidFill>
                            <a:srgbClr val="00B05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fontAlgn="auto" hangingPunct="1">
                        <a:spcAft>
                          <a:spcPts val="0"/>
                        </a:spcAft>
                      </a:pPr>
                      <a:r>
                        <a:rPr lang="en-GB" sz="1100">
                          <a:solidFill>
                            <a:srgbClr val="00B05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0000"/>
                    </a:solidFill>
                  </a:tcPr>
                </a:tc>
                <a:extLst>
                  <a:ext uri="{0D108BD9-81ED-4DB2-BD59-A6C34878D82A}">
                    <a16:rowId xmlns:a16="http://schemas.microsoft.com/office/drawing/2014/main" val="10012"/>
                  </a:ext>
                </a:extLst>
              </a:tr>
              <a:tr h="154360">
                <a:tc vMerge="1">
                  <a:txBody>
                    <a:bodyPr/>
                    <a:lstStyle/>
                    <a:p>
                      <a:endParaRPr lang="en-GB"/>
                    </a:p>
                  </a:txBody>
                  <a:tcPr/>
                </a:tc>
                <a:tc>
                  <a:txBody>
                    <a:bodyPr/>
                    <a:lstStyle/>
                    <a:p>
                      <a:endParaRPr lang="en-GB" sz="1000">
                        <a:latin typeface="Times New Roman"/>
                      </a:endParaRPr>
                    </a:p>
                  </a:txBody>
                  <a:tcPr marL="44450" marR="44450" marT="0" marB="0" anchor="b">
                    <a:lnL>
                      <a:noFill/>
                    </a:lnL>
                    <a:lnR>
                      <a:noFill/>
                    </a:lnR>
                    <a:lnT>
                      <a:noFill/>
                    </a:lnT>
                    <a:lnB>
                      <a:noFill/>
                    </a:lnB>
                  </a:tcPr>
                </a:tc>
                <a:tc vMerge="1">
                  <a:txBody>
                    <a:bodyPr/>
                    <a:lstStyle/>
                    <a:p>
                      <a:endParaRPr lang="en-GB"/>
                    </a:p>
                  </a:txBody>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fontAlgn="auto" hangingPunct="1">
                        <a:spcAft>
                          <a:spcPts val="0"/>
                        </a:spcAft>
                      </a:pPr>
                      <a:r>
                        <a:rPr lang="en-GB" sz="1100">
                          <a:solidFill>
                            <a:srgbClr val="00B05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00B050"/>
                    </a:solidFill>
                  </a:tcPr>
                </a:tc>
                <a:tc>
                  <a:txBody>
                    <a:bodyPr/>
                    <a:lstStyle/>
                    <a:p>
                      <a:pPr fontAlgn="auto" hangingPunct="1">
                        <a:spcAft>
                          <a:spcPts val="0"/>
                        </a:spcAft>
                      </a:pPr>
                      <a:r>
                        <a:rPr lang="en-GB" sz="1100">
                          <a:solidFill>
                            <a:srgbClr val="00B05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fontAlgn="auto" hangingPunct="1">
                        <a:spcAft>
                          <a:spcPts val="0"/>
                        </a:spcAft>
                      </a:pPr>
                      <a:r>
                        <a:rPr lang="en-GB" sz="1100" dirty="0">
                          <a:solidFill>
                            <a:srgbClr val="000000"/>
                          </a:solidFill>
                          <a:latin typeface="Calibri"/>
                          <a:ea typeface="Times New Roman"/>
                        </a:rPr>
                        <a:t> </a:t>
                      </a:r>
                      <a:endParaRPr lang="en-GB"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fontAlgn="auto" hangingPunct="1">
                        <a:spcAft>
                          <a:spcPts val="0"/>
                        </a:spcAft>
                      </a:pPr>
                      <a:r>
                        <a:rPr lang="en-GB" sz="1100" dirty="0">
                          <a:solidFill>
                            <a:srgbClr val="000000"/>
                          </a:solidFill>
                          <a:latin typeface="Calibri"/>
                          <a:ea typeface="Times New Roman"/>
                        </a:rPr>
                        <a:t> </a:t>
                      </a:r>
                      <a:endParaRPr lang="en-GB" sz="1000" dirty="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10013"/>
                  </a:ext>
                </a:extLst>
              </a:tr>
              <a:tr h="154360">
                <a:tc vMerge="1">
                  <a:txBody>
                    <a:bodyPr/>
                    <a:lstStyle/>
                    <a:p>
                      <a:endParaRPr lang="en-GB"/>
                    </a:p>
                  </a:txBody>
                  <a:tcPr/>
                </a:tc>
                <a:tc rowSpan="2">
                  <a:txBody>
                    <a:bodyPr/>
                    <a:lstStyle/>
                    <a:p>
                      <a:pPr algn="ctr" fontAlgn="auto" hangingPunct="1">
                        <a:spcAft>
                          <a:spcPts val="0"/>
                        </a:spcAft>
                      </a:pPr>
                      <a:r>
                        <a:rPr lang="en-GB" sz="1000">
                          <a:solidFill>
                            <a:srgbClr val="000000"/>
                          </a:solidFill>
                          <a:latin typeface="Calibri"/>
                          <a:ea typeface="Times New Roman"/>
                        </a:rPr>
                        <a:t>1 E-5</a:t>
                      </a:r>
                      <a:endParaRPr lang="en-GB" sz="1000">
                        <a:latin typeface="Times New Roman"/>
                        <a:ea typeface="Times New Roman"/>
                      </a:endParaRPr>
                    </a:p>
                  </a:txBody>
                  <a:tcPr marL="44450" marR="44450" marT="0" marB="0" anchor="ctr">
                    <a:lnL>
                      <a:noFill/>
                    </a:lnL>
                    <a:lnR>
                      <a:noFill/>
                    </a:lnR>
                    <a:lnT>
                      <a:noFill/>
                    </a:lnT>
                    <a:lnB>
                      <a:noFill/>
                    </a:lnB>
                  </a:tcPr>
                </a:tc>
                <a:tc vMerge="1">
                  <a:txBody>
                    <a:bodyPr/>
                    <a:lstStyle/>
                    <a:p>
                      <a:endParaRPr lang="en-GB"/>
                    </a:p>
                  </a:txBody>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fontAlgn="auto" hangingPunct="1">
                        <a:spcAft>
                          <a:spcPts val="0"/>
                        </a:spcAft>
                      </a:pPr>
                      <a:r>
                        <a:rPr lang="en-GB" sz="1100">
                          <a:solidFill>
                            <a:srgbClr val="00B05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fontAlgn="auto" hangingPunct="1">
                        <a:spcAft>
                          <a:spcPts val="0"/>
                        </a:spcAft>
                      </a:pPr>
                      <a:r>
                        <a:rPr lang="en-GB" sz="1100">
                          <a:solidFill>
                            <a:srgbClr val="00B05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4"/>
                  </a:ext>
                </a:extLst>
              </a:tr>
              <a:tr h="154360">
                <a:tc vMerge="1">
                  <a:txBody>
                    <a:bodyPr/>
                    <a:lstStyle/>
                    <a:p>
                      <a:endParaRPr lang="en-GB"/>
                    </a:p>
                  </a:txBody>
                  <a:tcPr/>
                </a:tc>
                <a:tc vMerge="1">
                  <a:txBody>
                    <a:bodyPr/>
                    <a:lstStyle/>
                    <a:p>
                      <a:endParaRPr lang="en-GB"/>
                    </a:p>
                  </a:txBody>
                  <a:tcPr/>
                </a:tc>
                <a:tc rowSpan="3">
                  <a:txBody>
                    <a:bodyPr/>
                    <a:lstStyle/>
                    <a:p>
                      <a:pPr algn="ctr" fontAlgn="auto" hangingPunct="1">
                        <a:spcAft>
                          <a:spcPts val="0"/>
                        </a:spcAft>
                      </a:pPr>
                      <a:r>
                        <a:rPr lang="en-GB" sz="1000">
                          <a:solidFill>
                            <a:srgbClr val="000000"/>
                          </a:solidFill>
                          <a:latin typeface="Calibri"/>
                          <a:ea typeface="Times New Roman"/>
                        </a:rPr>
                        <a:t>F</a:t>
                      </a:r>
                      <a:endParaRPr lang="en-GB" sz="1000">
                        <a:latin typeface="Times New Roman"/>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0000"/>
                    </a:solidFill>
                  </a:tcPr>
                </a:tc>
                <a:extLst>
                  <a:ext uri="{0D108BD9-81ED-4DB2-BD59-A6C34878D82A}">
                    <a16:rowId xmlns:a16="http://schemas.microsoft.com/office/drawing/2014/main" val="10015"/>
                  </a:ext>
                </a:extLst>
              </a:tr>
              <a:tr h="154360">
                <a:tc vMerge="1">
                  <a:txBody>
                    <a:bodyPr/>
                    <a:lstStyle/>
                    <a:p>
                      <a:endParaRPr lang="en-GB"/>
                    </a:p>
                  </a:txBody>
                  <a:tcPr/>
                </a:tc>
                <a:tc>
                  <a:txBody>
                    <a:bodyPr/>
                    <a:lstStyle/>
                    <a:p>
                      <a:endParaRPr lang="en-GB" sz="1000">
                        <a:latin typeface="Times New Roman"/>
                      </a:endParaRPr>
                    </a:p>
                  </a:txBody>
                  <a:tcPr marL="44450" marR="44450" marT="0" marB="0" anchor="b">
                    <a:lnL>
                      <a:noFill/>
                    </a:lnL>
                    <a:lnR>
                      <a:noFill/>
                    </a:lnR>
                    <a:lnT>
                      <a:noFill/>
                    </a:lnT>
                    <a:lnB>
                      <a:noFill/>
                    </a:lnB>
                  </a:tcPr>
                </a:tc>
                <a:tc vMerge="1">
                  <a:txBody>
                    <a:bodyPr/>
                    <a:lstStyle/>
                    <a:p>
                      <a:endParaRPr lang="en-GB"/>
                    </a:p>
                  </a:txBody>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10016"/>
                  </a:ext>
                </a:extLst>
              </a:tr>
              <a:tr h="154360">
                <a:tc vMerge="1">
                  <a:txBody>
                    <a:bodyPr/>
                    <a:lstStyle/>
                    <a:p>
                      <a:endParaRPr lang="en-GB"/>
                    </a:p>
                  </a:txBody>
                  <a:tcPr/>
                </a:tc>
                <a:tc>
                  <a:txBody>
                    <a:bodyPr/>
                    <a:lstStyle/>
                    <a:p>
                      <a:pPr algn="ctr" fontAlgn="auto" hangingPunct="1">
                        <a:spcAft>
                          <a:spcPts val="0"/>
                        </a:spcAft>
                      </a:pPr>
                      <a:r>
                        <a:rPr lang="en-GB" sz="1000">
                          <a:solidFill>
                            <a:srgbClr val="000000"/>
                          </a:solidFill>
                          <a:latin typeface="Calibri"/>
                          <a:ea typeface="Times New Roman"/>
                        </a:rPr>
                        <a:t>1 E-6</a:t>
                      </a:r>
                      <a:endParaRPr lang="en-GB" sz="1000">
                        <a:latin typeface="Times New Roman"/>
                        <a:ea typeface="Times New Roman"/>
                      </a:endParaRPr>
                    </a:p>
                  </a:txBody>
                  <a:tcPr marL="44450" marR="44450" marT="0" marB="0" anchor="b">
                    <a:lnL>
                      <a:noFill/>
                    </a:lnL>
                    <a:lnR>
                      <a:noFill/>
                    </a:lnR>
                    <a:lnT>
                      <a:noFill/>
                    </a:lnT>
                    <a:lnB>
                      <a:noFill/>
                    </a:lnB>
                  </a:tcPr>
                </a:tc>
                <a:tc vMerge="1">
                  <a:txBody>
                    <a:bodyPr/>
                    <a:lstStyle/>
                    <a:p>
                      <a:endParaRPr lang="en-GB"/>
                    </a:p>
                  </a:txBody>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fontAlgn="auto" hangingPunct="1">
                        <a:spcAft>
                          <a:spcPts val="0"/>
                        </a:spcAft>
                      </a:pPr>
                      <a:r>
                        <a:rPr lang="en-GB" sz="1100">
                          <a:solidFill>
                            <a:srgbClr val="000000"/>
                          </a:solidFill>
                          <a:latin typeface="Calibri"/>
                          <a:ea typeface="Times New Roman"/>
                        </a:rPr>
                        <a:t> </a:t>
                      </a:r>
                      <a:endParaRPr lang="en-GB" sz="10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10017"/>
                  </a:ext>
                </a:extLst>
              </a:tr>
              <a:tr h="140327">
                <a:tc>
                  <a:txBody>
                    <a:bodyPr/>
                    <a:lstStyle/>
                    <a:p>
                      <a:endParaRPr lang="en-GB" sz="1000">
                        <a:latin typeface="Times New Roman"/>
                      </a:endParaRPr>
                    </a:p>
                  </a:txBody>
                  <a:tcPr marL="44450" marR="44450" marT="0" marB="0" anchor="ctr">
                    <a:lnL>
                      <a:noFill/>
                    </a:lnL>
                    <a:lnR>
                      <a:noFill/>
                    </a:lnR>
                    <a:lnT>
                      <a:noFill/>
                    </a:lnT>
                    <a:lnB>
                      <a:noFill/>
                    </a:lnB>
                  </a:tcPr>
                </a:tc>
                <a:tc>
                  <a:txBody>
                    <a:bodyPr/>
                    <a:lstStyle/>
                    <a:p>
                      <a:endParaRPr lang="en-GB" sz="1000">
                        <a:latin typeface="Times New Roman"/>
                      </a:endParaRPr>
                    </a:p>
                  </a:txBody>
                  <a:tcPr marL="44450" marR="44450" marT="0" marB="0" anchor="b">
                    <a:lnL>
                      <a:noFill/>
                    </a:lnL>
                    <a:lnR>
                      <a:noFill/>
                    </a:lnR>
                    <a:lnT>
                      <a:noFill/>
                    </a:lnT>
                    <a:lnB>
                      <a:noFill/>
                    </a:lnB>
                  </a:tcPr>
                </a:tc>
                <a:tc>
                  <a:txBody>
                    <a:bodyPr/>
                    <a:lstStyle/>
                    <a:p>
                      <a:endParaRPr lang="en-GB" sz="1000">
                        <a:latin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auto" hangingPunct="1">
                        <a:spcAft>
                          <a:spcPts val="0"/>
                        </a:spcAft>
                      </a:pPr>
                      <a:r>
                        <a:rPr lang="en-GB" sz="900" b="1">
                          <a:solidFill>
                            <a:srgbClr val="000000"/>
                          </a:solidFill>
                          <a:latin typeface="Calibri"/>
                          <a:ea typeface="Times New Roman"/>
                        </a:rPr>
                        <a:t>0</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gridSpan="2">
                  <a:txBody>
                    <a:bodyPr/>
                    <a:lstStyle/>
                    <a:p>
                      <a:pPr algn="ctr" fontAlgn="auto" hangingPunct="1">
                        <a:spcAft>
                          <a:spcPts val="0"/>
                        </a:spcAft>
                      </a:pPr>
                      <a:r>
                        <a:rPr lang="en-GB" sz="900" b="1">
                          <a:solidFill>
                            <a:srgbClr val="000000"/>
                          </a:solidFill>
                          <a:latin typeface="Calibri"/>
                          <a:ea typeface="Times New Roman"/>
                        </a:rPr>
                        <a:t>1</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gridSpan="2">
                  <a:txBody>
                    <a:bodyPr/>
                    <a:lstStyle/>
                    <a:p>
                      <a:pPr algn="ctr" fontAlgn="auto" hangingPunct="1">
                        <a:spcAft>
                          <a:spcPts val="0"/>
                        </a:spcAft>
                      </a:pPr>
                      <a:r>
                        <a:rPr lang="en-GB" sz="900" b="1">
                          <a:solidFill>
                            <a:srgbClr val="000000"/>
                          </a:solidFill>
                          <a:latin typeface="Calibri"/>
                          <a:ea typeface="Times New Roman"/>
                        </a:rPr>
                        <a:t>2</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gridSpan="2">
                  <a:txBody>
                    <a:bodyPr/>
                    <a:lstStyle/>
                    <a:p>
                      <a:pPr algn="ctr" fontAlgn="auto" hangingPunct="1">
                        <a:spcAft>
                          <a:spcPts val="0"/>
                        </a:spcAft>
                      </a:pPr>
                      <a:r>
                        <a:rPr lang="en-GB" sz="900" b="1">
                          <a:solidFill>
                            <a:srgbClr val="000000"/>
                          </a:solidFill>
                          <a:latin typeface="Calibri"/>
                          <a:ea typeface="Times New Roman"/>
                        </a:rPr>
                        <a:t>3</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gridSpan="2">
                  <a:txBody>
                    <a:bodyPr/>
                    <a:lstStyle/>
                    <a:p>
                      <a:pPr algn="ctr" fontAlgn="auto" hangingPunct="1">
                        <a:spcAft>
                          <a:spcPts val="0"/>
                        </a:spcAft>
                      </a:pPr>
                      <a:r>
                        <a:rPr lang="en-GB" sz="900" b="1">
                          <a:solidFill>
                            <a:srgbClr val="000000"/>
                          </a:solidFill>
                          <a:latin typeface="Calibri"/>
                          <a:ea typeface="Times New Roman"/>
                        </a:rPr>
                        <a:t>4</a:t>
                      </a:r>
                      <a:endParaRPr lang="en-GB" sz="1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gridSpan="2">
                  <a:txBody>
                    <a:bodyPr/>
                    <a:lstStyle/>
                    <a:p>
                      <a:pPr algn="ctr" fontAlgn="auto" hangingPunct="1">
                        <a:spcAft>
                          <a:spcPts val="0"/>
                        </a:spcAft>
                      </a:pPr>
                      <a:r>
                        <a:rPr lang="en-GB" sz="900" b="1" dirty="0">
                          <a:solidFill>
                            <a:srgbClr val="000000"/>
                          </a:solidFill>
                          <a:latin typeface="Calibri"/>
                          <a:ea typeface="Times New Roman"/>
                        </a:rPr>
                        <a:t>5</a:t>
                      </a:r>
                      <a:endParaRPr lang="en-GB"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extLst>
                  <a:ext uri="{0D108BD9-81ED-4DB2-BD59-A6C34878D82A}">
                    <a16:rowId xmlns:a16="http://schemas.microsoft.com/office/drawing/2014/main" val="10018"/>
                  </a:ext>
                </a:extLst>
              </a:tr>
            </a:tbl>
          </a:graphicData>
        </a:graphic>
      </p:graphicFrame>
      <p:graphicFrame>
        <p:nvGraphicFramePr>
          <p:cNvPr id="6" name="Tabella 5">
            <a:extLst>
              <a:ext uri="{FF2B5EF4-FFF2-40B4-BE49-F238E27FC236}">
                <a16:creationId xmlns:a16="http://schemas.microsoft.com/office/drawing/2014/main" id="{47A7BE4A-AB3B-0E62-4950-1993CDD1891F}"/>
              </a:ext>
            </a:extLst>
          </p:cNvPr>
          <p:cNvGraphicFramePr>
            <a:graphicFrameLocks noGrp="1"/>
          </p:cNvGraphicFramePr>
          <p:nvPr>
            <p:extLst>
              <p:ext uri="{D42A27DB-BD31-4B8C-83A1-F6EECF244321}">
                <p14:modId xmlns:p14="http://schemas.microsoft.com/office/powerpoint/2010/main" val="4016872845"/>
              </p:ext>
            </p:extLst>
          </p:nvPr>
        </p:nvGraphicFramePr>
        <p:xfrm>
          <a:off x="6134581" y="1548489"/>
          <a:ext cx="2754776" cy="1171561"/>
        </p:xfrm>
        <a:graphic>
          <a:graphicData uri="http://schemas.openxmlformats.org/drawingml/2006/table">
            <a:tbl>
              <a:tblPr/>
              <a:tblGrid>
                <a:gridCol w="688541">
                  <a:extLst>
                    <a:ext uri="{9D8B030D-6E8A-4147-A177-3AD203B41FA5}">
                      <a16:colId xmlns:a16="http://schemas.microsoft.com/office/drawing/2014/main" val="20000"/>
                    </a:ext>
                  </a:extLst>
                </a:gridCol>
                <a:gridCol w="688847">
                  <a:extLst>
                    <a:ext uri="{9D8B030D-6E8A-4147-A177-3AD203B41FA5}">
                      <a16:colId xmlns:a16="http://schemas.microsoft.com/office/drawing/2014/main" val="20001"/>
                    </a:ext>
                  </a:extLst>
                </a:gridCol>
                <a:gridCol w="688541">
                  <a:extLst>
                    <a:ext uri="{9D8B030D-6E8A-4147-A177-3AD203B41FA5}">
                      <a16:colId xmlns:a16="http://schemas.microsoft.com/office/drawing/2014/main" val="20002"/>
                    </a:ext>
                  </a:extLst>
                </a:gridCol>
                <a:gridCol w="688847">
                  <a:extLst>
                    <a:ext uri="{9D8B030D-6E8A-4147-A177-3AD203B41FA5}">
                      <a16:colId xmlns:a16="http://schemas.microsoft.com/office/drawing/2014/main" val="20003"/>
                    </a:ext>
                  </a:extLst>
                </a:gridCol>
              </a:tblGrid>
              <a:tr h="273649">
                <a:tc>
                  <a:txBody>
                    <a:bodyPr/>
                    <a:lstStyle/>
                    <a:p>
                      <a:pPr marL="71755" marR="71755" algn="ctr">
                        <a:spcBef>
                          <a:spcPts val="300"/>
                        </a:spcBef>
                        <a:spcAft>
                          <a:spcPts val="300"/>
                        </a:spcAft>
                      </a:pPr>
                      <a:r>
                        <a:rPr lang="tr-TR" sz="800" b="1" dirty="0">
                          <a:latin typeface="Calibri" panose="020F0502020204030204" pitchFamily="34" charset="0"/>
                          <a:ea typeface="Times New Roman"/>
                          <a:cs typeface="Calibri" panose="020F0502020204030204" pitchFamily="34" charset="0"/>
                        </a:rPr>
                        <a:t>YEŞİL</a:t>
                      </a:r>
                      <a:endParaRPr lang="en-GB" sz="800" dirty="0">
                        <a:latin typeface="Calibri" panose="020F0502020204030204" pitchFamily="34" charset="0"/>
                        <a:ea typeface="Times New Roman"/>
                        <a:cs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1755" marR="71755" algn="ctr">
                        <a:spcBef>
                          <a:spcPts val="300"/>
                        </a:spcBef>
                        <a:spcAft>
                          <a:spcPts val="300"/>
                        </a:spcAft>
                      </a:pPr>
                      <a:r>
                        <a:rPr lang="tr-TR" sz="800" b="1" dirty="0">
                          <a:latin typeface="Calibri" panose="020F0502020204030204" pitchFamily="34" charset="0"/>
                          <a:ea typeface="Times New Roman"/>
                          <a:cs typeface="Calibri" panose="020F0502020204030204" pitchFamily="34" charset="0"/>
                        </a:rPr>
                        <a:t>SARI</a:t>
                      </a:r>
                      <a:endParaRPr lang="en-GB" sz="800" dirty="0">
                        <a:latin typeface="Calibri" panose="020F0502020204030204" pitchFamily="34" charset="0"/>
                        <a:ea typeface="Times New Roman"/>
                        <a:cs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1755" marR="71755" algn="ctr">
                        <a:spcBef>
                          <a:spcPts val="300"/>
                        </a:spcBef>
                        <a:spcAft>
                          <a:spcPts val="300"/>
                        </a:spcAft>
                      </a:pPr>
                      <a:r>
                        <a:rPr lang="tr-TR" sz="800" b="1" dirty="0">
                          <a:latin typeface="Calibri" panose="020F0502020204030204" pitchFamily="34" charset="0"/>
                          <a:ea typeface="Times New Roman"/>
                          <a:cs typeface="Calibri" panose="020F0502020204030204" pitchFamily="34" charset="0"/>
                        </a:rPr>
                        <a:t>TURUNCU</a:t>
                      </a:r>
                      <a:endParaRPr lang="en-GB" sz="800" dirty="0">
                        <a:latin typeface="Calibri" panose="020F0502020204030204" pitchFamily="34" charset="0"/>
                        <a:ea typeface="Times New Roman"/>
                        <a:cs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71755" marR="71755" algn="ctr">
                        <a:spcBef>
                          <a:spcPts val="300"/>
                        </a:spcBef>
                        <a:spcAft>
                          <a:spcPts val="300"/>
                        </a:spcAft>
                      </a:pPr>
                      <a:r>
                        <a:rPr lang="tr-TR" sz="800" b="1" dirty="0">
                          <a:latin typeface="Calibri" panose="020F0502020204030204" pitchFamily="34" charset="0"/>
                          <a:ea typeface="Times New Roman"/>
                          <a:cs typeface="Calibri" panose="020F0502020204030204" pitchFamily="34" charset="0"/>
                        </a:rPr>
                        <a:t>KIRMIZI</a:t>
                      </a:r>
                      <a:endParaRPr lang="en-GB" sz="800" dirty="0">
                        <a:latin typeface="Calibri" panose="020F0502020204030204" pitchFamily="34" charset="0"/>
                        <a:ea typeface="Times New Roman"/>
                        <a:cs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897912">
                <a:tc>
                  <a:txBody>
                    <a:bodyPr/>
                    <a:lstStyle/>
                    <a:p>
                      <a:pPr marL="71755" marR="71755" algn="ctr">
                        <a:spcBef>
                          <a:spcPts val="300"/>
                        </a:spcBef>
                        <a:spcAft>
                          <a:spcPts val="300"/>
                        </a:spcAft>
                      </a:pPr>
                      <a:r>
                        <a:rPr lang="tr-TR" sz="800" b="1" dirty="0">
                          <a:latin typeface="Calibri" panose="020F0502020204030204" pitchFamily="34" charset="0"/>
                          <a:ea typeface="Times New Roman"/>
                          <a:cs typeface="Calibri" panose="020F0502020204030204" pitchFamily="34" charset="0"/>
                        </a:rPr>
                        <a:t>KABUL EDİLEBİLİR RİSK</a:t>
                      </a:r>
                      <a:endParaRPr lang="en-GB" sz="800" dirty="0">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Bef>
                          <a:spcPts val="300"/>
                        </a:spcBef>
                        <a:spcAft>
                          <a:spcPts val="300"/>
                        </a:spcAft>
                      </a:pPr>
                      <a:r>
                        <a:rPr lang="tr-TR" sz="800" b="1" dirty="0">
                          <a:latin typeface="Calibri" panose="020F0502020204030204" pitchFamily="34" charset="0"/>
                          <a:ea typeface="Times New Roman"/>
                          <a:cs typeface="Calibri" panose="020F0502020204030204" pitchFamily="34" charset="0"/>
                        </a:rPr>
                        <a:t>DÜŞÜK</a:t>
                      </a:r>
                      <a:r>
                        <a:rPr lang="en-GB" sz="800" b="1" dirty="0">
                          <a:latin typeface="Calibri" panose="020F0502020204030204" pitchFamily="34" charset="0"/>
                          <a:ea typeface="Times New Roman"/>
                          <a:cs typeface="Calibri" panose="020F0502020204030204" pitchFamily="34" charset="0"/>
                        </a:rPr>
                        <a:t> ALARP</a:t>
                      </a:r>
                      <a:endParaRPr lang="en-GB" sz="800" dirty="0">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Bef>
                          <a:spcPts val="300"/>
                        </a:spcBef>
                        <a:spcAft>
                          <a:spcPts val="300"/>
                        </a:spcAft>
                      </a:pPr>
                      <a:r>
                        <a:rPr lang="tr-TR" sz="800" b="1" dirty="0">
                          <a:latin typeface="Calibri" panose="020F0502020204030204" pitchFamily="34" charset="0"/>
                          <a:ea typeface="Times New Roman"/>
                          <a:cs typeface="Calibri" panose="020F0502020204030204" pitchFamily="34" charset="0"/>
                        </a:rPr>
                        <a:t>YÜKSEK </a:t>
                      </a:r>
                      <a:r>
                        <a:rPr lang="en-GB" sz="800" b="1" dirty="0">
                          <a:latin typeface="Calibri" panose="020F0502020204030204" pitchFamily="34" charset="0"/>
                          <a:ea typeface="Times New Roman"/>
                          <a:cs typeface="Calibri" panose="020F0502020204030204" pitchFamily="34" charset="0"/>
                        </a:rPr>
                        <a:t>ALARP</a:t>
                      </a:r>
                      <a:endParaRPr lang="en-GB" sz="800" dirty="0">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Bef>
                          <a:spcPts val="300"/>
                        </a:spcBef>
                        <a:spcAft>
                          <a:spcPts val="300"/>
                        </a:spcAft>
                      </a:pPr>
                      <a:r>
                        <a:rPr lang="tr-TR" sz="800" b="1" dirty="0">
                          <a:latin typeface="Calibri" panose="020F0502020204030204" pitchFamily="34" charset="0"/>
                          <a:ea typeface="Times New Roman"/>
                          <a:cs typeface="Calibri" panose="020F0502020204030204" pitchFamily="34" charset="0"/>
                        </a:rPr>
                        <a:t>KABUL EDİLEMEZ RİSK</a:t>
                      </a:r>
                      <a:endParaRPr lang="en-GB" sz="800" dirty="0">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7" name="Tabella 9">
            <a:extLst>
              <a:ext uri="{FF2B5EF4-FFF2-40B4-BE49-F238E27FC236}">
                <a16:creationId xmlns:a16="http://schemas.microsoft.com/office/drawing/2014/main" id="{1075A801-32E4-1E49-DC04-B8EA65F0C4B9}"/>
              </a:ext>
            </a:extLst>
          </p:cNvPr>
          <p:cNvGraphicFramePr>
            <a:graphicFrameLocks noGrp="1"/>
          </p:cNvGraphicFramePr>
          <p:nvPr>
            <p:extLst>
              <p:ext uri="{D42A27DB-BD31-4B8C-83A1-F6EECF244321}">
                <p14:modId xmlns:p14="http://schemas.microsoft.com/office/powerpoint/2010/main" val="270350352"/>
              </p:ext>
            </p:extLst>
          </p:nvPr>
        </p:nvGraphicFramePr>
        <p:xfrm>
          <a:off x="543700" y="4834687"/>
          <a:ext cx="8345657" cy="1772390"/>
        </p:xfrm>
        <a:graphic>
          <a:graphicData uri="http://schemas.openxmlformats.org/drawingml/2006/table">
            <a:tbl>
              <a:tblPr/>
              <a:tblGrid>
                <a:gridCol w="1312721">
                  <a:extLst>
                    <a:ext uri="{9D8B030D-6E8A-4147-A177-3AD203B41FA5}">
                      <a16:colId xmlns:a16="http://schemas.microsoft.com/office/drawing/2014/main" val="20000"/>
                    </a:ext>
                  </a:extLst>
                </a:gridCol>
                <a:gridCol w="1441942">
                  <a:extLst>
                    <a:ext uri="{9D8B030D-6E8A-4147-A177-3AD203B41FA5}">
                      <a16:colId xmlns:a16="http://schemas.microsoft.com/office/drawing/2014/main" val="20001"/>
                    </a:ext>
                  </a:extLst>
                </a:gridCol>
                <a:gridCol w="1390506">
                  <a:extLst>
                    <a:ext uri="{9D8B030D-6E8A-4147-A177-3AD203B41FA5}">
                      <a16:colId xmlns:a16="http://schemas.microsoft.com/office/drawing/2014/main" val="20002"/>
                    </a:ext>
                  </a:extLst>
                </a:gridCol>
                <a:gridCol w="1463692">
                  <a:extLst>
                    <a:ext uri="{9D8B030D-6E8A-4147-A177-3AD203B41FA5}">
                      <a16:colId xmlns:a16="http://schemas.microsoft.com/office/drawing/2014/main" val="20003"/>
                    </a:ext>
                  </a:extLst>
                </a:gridCol>
                <a:gridCol w="1463692">
                  <a:extLst>
                    <a:ext uri="{9D8B030D-6E8A-4147-A177-3AD203B41FA5}">
                      <a16:colId xmlns:a16="http://schemas.microsoft.com/office/drawing/2014/main" val="20004"/>
                    </a:ext>
                  </a:extLst>
                </a:gridCol>
                <a:gridCol w="1273104">
                  <a:extLst>
                    <a:ext uri="{9D8B030D-6E8A-4147-A177-3AD203B41FA5}">
                      <a16:colId xmlns:a16="http://schemas.microsoft.com/office/drawing/2014/main" val="20005"/>
                    </a:ext>
                  </a:extLst>
                </a:gridCol>
              </a:tblGrid>
              <a:tr h="264975">
                <a:tc gridSpan="6">
                  <a:txBody>
                    <a:bodyPr/>
                    <a:lstStyle/>
                    <a:p>
                      <a:pPr marL="71755" marR="71755" algn="ctr">
                        <a:lnSpc>
                          <a:spcPct val="200000"/>
                        </a:lnSpc>
                        <a:spcBef>
                          <a:spcPts val="300"/>
                        </a:spcBef>
                        <a:spcAft>
                          <a:spcPts val="300"/>
                        </a:spcAft>
                      </a:pPr>
                      <a:r>
                        <a:rPr lang="tr-TR" sz="1200" b="1" dirty="0">
                          <a:latin typeface="Calibri" panose="020F0502020204030204" pitchFamily="34" charset="0"/>
                          <a:ea typeface="Times New Roman"/>
                          <a:cs typeface="Calibri" panose="020F0502020204030204" pitchFamily="34" charset="0"/>
                        </a:rPr>
                        <a:t>Meydana gelme sıklığı kategorileri </a:t>
                      </a:r>
                      <a:r>
                        <a:rPr lang="en-GB" sz="1200" b="1" dirty="0">
                          <a:latin typeface="Calibri" panose="020F0502020204030204" pitchFamily="34" charset="0"/>
                          <a:ea typeface="Times New Roman"/>
                          <a:cs typeface="Calibri" panose="020F0502020204030204" pitchFamily="34" charset="0"/>
                        </a:rPr>
                        <a:t>(o</a:t>
                      </a:r>
                      <a:r>
                        <a:rPr lang="tr-TR" sz="1200" b="1" dirty="0" err="1">
                          <a:latin typeface="Calibri" panose="020F0502020204030204" pitchFamily="34" charset="0"/>
                          <a:ea typeface="Times New Roman"/>
                          <a:cs typeface="Calibri" panose="020F0502020204030204" pitchFamily="34" charset="0"/>
                        </a:rPr>
                        <a:t>lay</a:t>
                      </a:r>
                      <a:r>
                        <a:rPr lang="tr-TR" sz="1200" b="1" dirty="0">
                          <a:latin typeface="Calibri" panose="020F0502020204030204" pitchFamily="34" charset="0"/>
                          <a:ea typeface="Times New Roman"/>
                          <a:cs typeface="Calibri" panose="020F0502020204030204" pitchFamily="34" charset="0"/>
                        </a:rPr>
                        <a:t>/</a:t>
                      </a:r>
                      <a:r>
                        <a:rPr lang="en-GB" sz="1200" b="1" dirty="0">
                          <a:latin typeface="Calibri" panose="020F0502020204030204" pitchFamily="34" charset="0"/>
                          <a:ea typeface="Times New Roman"/>
                          <a:cs typeface="Calibri" panose="020F0502020204030204" pitchFamily="34" charset="0"/>
                        </a:rPr>
                        <a:t>y</a:t>
                      </a:r>
                      <a:r>
                        <a:rPr lang="tr-TR" sz="1200" b="1" dirty="0" err="1">
                          <a:latin typeface="Calibri" panose="020F0502020204030204" pitchFamily="34" charset="0"/>
                          <a:ea typeface="Times New Roman"/>
                          <a:cs typeface="Calibri" panose="020F0502020204030204" pitchFamily="34" charset="0"/>
                        </a:rPr>
                        <a:t>ıl</a:t>
                      </a:r>
                      <a:r>
                        <a:rPr lang="en-GB" sz="1200" b="1" dirty="0">
                          <a:latin typeface="Calibri" panose="020F0502020204030204" pitchFamily="34" charset="0"/>
                          <a:ea typeface="Times New Roman"/>
                          <a:cs typeface="Calibri" panose="020F0502020204030204" pitchFamily="34" charset="0"/>
                        </a:rPr>
                        <a:t>)</a:t>
                      </a:r>
                      <a:endParaRPr lang="en-GB" sz="1200" dirty="0">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449772">
                <a:tc>
                  <a:txBody>
                    <a:bodyPr/>
                    <a:lstStyle/>
                    <a:p>
                      <a:pPr marL="71755" marR="71755" algn="ctr">
                        <a:lnSpc>
                          <a:spcPct val="200000"/>
                        </a:lnSpc>
                        <a:spcBef>
                          <a:spcPts val="300"/>
                        </a:spcBef>
                        <a:spcAft>
                          <a:spcPts val="300"/>
                        </a:spcAft>
                      </a:pPr>
                      <a:r>
                        <a:rPr lang="en-GB" sz="1200" b="1" dirty="0">
                          <a:latin typeface="Calibri" panose="020F0502020204030204" pitchFamily="34" charset="0"/>
                          <a:ea typeface="Times New Roman"/>
                          <a:cs typeface="Calibri" panose="020F0502020204030204" pitchFamily="34" charset="0"/>
                        </a:rPr>
                        <a:t>1 - 1E-01</a:t>
                      </a:r>
                      <a:endParaRPr lang="en-GB" sz="1200" dirty="0">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200000"/>
                        </a:lnSpc>
                        <a:spcBef>
                          <a:spcPts val="300"/>
                        </a:spcBef>
                        <a:spcAft>
                          <a:spcPts val="300"/>
                        </a:spcAft>
                      </a:pPr>
                      <a:r>
                        <a:rPr lang="en-GB" sz="1200" b="1" dirty="0">
                          <a:latin typeface="Calibri" panose="020F0502020204030204" pitchFamily="34" charset="0"/>
                          <a:ea typeface="Times New Roman"/>
                          <a:cs typeface="Calibri" panose="020F0502020204030204" pitchFamily="34" charset="0"/>
                        </a:rPr>
                        <a:t>1E-01 - 1E-02</a:t>
                      </a:r>
                      <a:endParaRPr lang="en-GB" sz="1200" dirty="0">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200000"/>
                        </a:lnSpc>
                        <a:spcBef>
                          <a:spcPts val="300"/>
                        </a:spcBef>
                        <a:spcAft>
                          <a:spcPts val="300"/>
                        </a:spcAft>
                      </a:pPr>
                      <a:r>
                        <a:rPr lang="en-GB" sz="1200" b="1" dirty="0">
                          <a:latin typeface="Calibri" panose="020F0502020204030204" pitchFamily="34" charset="0"/>
                          <a:ea typeface="Times New Roman"/>
                          <a:cs typeface="Calibri" panose="020F0502020204030204" pitchFamily="34" charset="0"/>
                        </a:rPr>
                        <a:t>1E-02 - 1E-03</a:t>
                      </a:r>
                      <a:endParaRPr lang="en-GB" sz="1200" dirty="0">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200000"/>
                        </a:lnSpc>
                        <a:spcBef>
                          <a:spcPts val="300"/>
                        </a:spcBef>
                        <a:spcAft>
                          <a:spcPts val="300"/>
                        </a:spcAft>
                      </a:pPr>
                      <a:r>
                        <a:rPr lang="en-GB" sz="1200" b="1" dirty="0">
                          <a:latin typeface="Calibri" panose="020F0502020204030204" pitchFamily="34" charset="0"/>
                          <a:ea typeface="Times New Roman"/>
                          <a:cs typeface="Calibri" panose="020F0502020204030204" pitchFamily="34" charset="0"/>
                        </a:rPr>
                        <a:t>1E-03 - 1E-04</a:t>
                      </a:r>
                      <a:endParaRPr lang="en-GB" sz="1200" dirty="0">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200000"/>
                        </a:lnSpc>
                        <a:spcBef>
                          <a:spcPts val="300"/>
                        </a:spcBef>
                        <a:spcAft>
                          <a:spcPts val="300"/>
                        </a:spcAft>
                      </a:pPr>
                      <a:r>
                        <a:rPr lang="en-GB" sz="1200" b="1" dirty="0">
                          <a:latin typeface="Calibri" panose="020F0502020204030204" pitchFamily="34" charset="0"/>
                          <a:ea typeface="Times New Roman"/>
                          <a:cs typeface="Calibri" panose="020F0502020204030204" pitchFamily="34" charset="0"/>
                        </a:rPr>
                        <a:t>1E-04 - 1E-05</a:t>
                      </a:r>
                      <a:endParaRPr lang="en-GB" sz="1200" dirty="0">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200000"/>
                        </a:lnSpc>
                        <a:spcBef>
                          <a:spcPts val="300"/>
                        </a:spcBef>
                        <a:spcAft>
                          <a:spcPts val="300"/>
                        </a:spcAft>
                      </a:pPr>
                      <a:r>
                        <a:rPr lang="en-GB" sz="1200" b="1" dirty="0">
                          <a:latin typeface="Calibri" panose="020F0502020204030204" pitchFamily="34" charset="0"/>
                          <a:ea typeface="Times New Roman"/>
                          <a:cs typeface="Calibri" panose="020F0502020204030204" pitchFamily="34" charset="0"/>
                        </a:rPr>
                        <a:t>1E-05 - 1E-06</a:t>
                      </a:r>
                      <a:endParaRPr lang="en-GB" sz="1200" dirty="0">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2571">
                <a:tc>
                  <a:txBody>
                    <a:bodyPr/>
                    <a:lstStyle/>
                    <a:p>
                      <a:pPr marL="71755" marR="71755" algn="ctr">
                        <a:lnSpc>
                          <a:spcPct val="200000"/>
                        </a:lnSpc>
                        <a:spcBef>
                          <a:spcPts val="300"/>
                        </a:spcBef>
                        <a:spcAft>
                          <a:spcPts val="300"/>
                        </a:spcAft>
                      </a:pPr>
                      <a:r>
                        <a:rPr lang="en-GB" sz="1200" dirty="0">
                          <a:latin typeface="Calibri" panose="020F0502020204030204" pitchFamily="34" charset="0"/>
                          <a:ea typeface="Times New Roman"/>
                          <a:cs typeface="Calibri" panose="020F0502020204030204" pitchFamily="34" charset="0"/>
                        </a:rPr>
                        <a:t>A</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200000"/>
                        </a:lnSpc>
                        <a:spcBef>
                          <a:spcPts val="300"/>
                        </a:spcBef>
                        <a:spcAft>
                          <a:spcPts val="300"/>
                        </a:spcAft>
                      </a:pPr>
                      <a:r>
                        <a:rPr lang="en-GB" sz="1200" dirty="0">
                          <a:latin typeface="Calibri" panose="020F0502020204030204" pitchFamily="34" charset="0"/>
                          <a:ea typeface="Times New Roman"/>
                          <a:cs typeface="Calibri" panose="020F0502020204030204" pitchFamily="34" charset="0"/>
                        </a:rPr>
                        <a:t>B</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200000"/>
                        </a:lnSpc>
                        <a:spcBef>
                          <a:spcPts val="300"/>
                        </a:spcBef>
                        <a:spcAft>
                          <a:spcPts val="300"/>
                        </a:spcAft>
                      </a:pPr>
                      <a:r>
                        <a:rPr lang="en-GB" sz="1200" dirty="0">
                          <a:latin typeface="Calibri" panose="020F0502020204030204" pitchFamily="34" charset="0"/>
                          <a:ea typeface="Times New Roman"/>
                          <a:cs typeface="Calibri" panose="020F0502020204030204" pitchFamily="34" charset="0"/>
                        </a:rPr>
                        <a:t>C</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200000"/>
                        </a:lnSpc>
                        <a:spcBef>
                          <a:spcPts val="300"/>
                        </a:spcBef>
                        <a:spcAft>
                          <a:spcPts val="300"/>
                        </a:spcAft>
                      </a:pPr>
                      <a:r>
                        <a:rPr lang="en-GB" sz="1200" dirty="0">
                          <a:latin typeface="Calibri" panose="020F0502020204030204" pitchFamily="34" charset="0"/>
                          <a:ea typeface="Times New Roman"/>
                          <a:cs typeface="Calibri" panose="020F0502020204030204" pitchFamily="34" charset="0"/>
                        </a:rPr>
                        <a:t>D</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200000"/>
                        </a:lnSpc>
                        <a:spcBef>
                          <a:spcPts val="300"/>
                        </a:spcBef>
                        <a:spcAft>
                          <a:spcPts val="300"/>
                        </a:spcAft>
                      </a:pPr>
                      <a:r>
                        <a:rPr lang="en-GB" sz="1200" dirty="0">
                          <a:latin typeface="Calibri" panose="020F0502020204030204" pitchFamily="34" charset="0"/>
                          <a:ea typeface="Times New Roman"/>
                          <a:cs typeface="Calibri" panose="020F0502020204030204" pitchFamily="34" charset="0"/>
                        </a:rPr>
                        <a:t>E</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200000"/>
                        </a:lnSpc>
                        <a:spcBef>
                          <a:spcPts val="300"/>
                        </a:spcBef>
                        <a:spcAft>
                          <a:spcPts val="300"/>
                        </a:spcAft>
                      </a:pPr>
                      <a:r>
                        <a:rPr lang="en-GB" sz="1200" dirty="0">
                          <a:latin typeface="Calibri" panose="020F0502020204030204" pitchFamily="34" charset="0"/>
                          <a:ea typeface="Times New Roman"/>
                          <a:cs typeface="Calibri" panose="020F0502020204030204" pitchFamily="34" charset="0"/>
                        </a:rPr>
                        <a:t>F</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93460">
                <a:tc>
                  <a:txBody>
                    <a:bodyPr/>
                    <a:lstStyle/>
                    <a:p>
                      <a:pPr marL="71755" marR="71755" algn="ctr">
                        <a:lnSpc>
                          <a:spcPct val="200000"/>
                        </a:lnSpc>
                        <a:spcBef>
                          <a:spcPts val="300"/>
                        </a:spcBef>
                        <a:spcAft>
                          <a:spcPts val="300"/>
                        </a:spcAft>
                      </a:pPr>
                      <a:r>
                        <a:rPr lang="tr-TR" sz="1200" dirty="0">
                          <a:latin typeface="Calibri" panose="020F0502020204030204" pitchFamily="34" charset="0"/>
                          <a:ea typeface="Times New Roman"/>
                          <a:cs typeface="Calibri" panose="020F0502020204030204" pitchFamily="34" charset="0"/>
                        </a:rPr>
                        <a:t>Sık sık </a:t>
                      </a:r>
                      <a:endParaRPr lang="en-GB" sz="1200" dirty="0">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200000"/>
                        </a:lnSpc>
                        <a:spcBef>
                          <a:spcPts val="300"/>
                        </a:spcBef>
                        <a:spcAft>
                          <a:spcPts val="300"/>
                        </a:spcAft>
                      </a:pPr>
                      <a:r>
                        <a:rPr lang="tr-TR" sz="1200" dirty="0">
                          <a:latin typeface="Calibri" panose="020F0502020204030204" pitchFamily="34" charset="0"/>
                          <a:ea typeface="Times New Roman"/>
                          <a:cs typeface="Calibri" panose="020F0502020204030204" pitchFamily="34" charset="0"/>
                        </a:rPr>
                        <a:t>Muhtemel</a:t>
                      </a:r>
                      <a:r>
                        <a:rPr lang="tr-TR" sz="1200" baseline="0" dirty="0">
                          <a:latin typeface="Calibri" panose="020F0502020204030204" pitchFamily="34" charset="0"/>
                          <a:ea typeface="Times New Roman"/>
                          <a:cs typeface="Calibri" panose="020F0502020204030204" pitchFamily="34" charset="0"/>
                        </a:rPr>
                        <a:t> </a:t>
                      </a:r>
                      <a:r>
                        <a:rPr lang="tr-TR" sz="1200" dirty="0">
                          <a:latin typeface="Calibri" panose="020F0502020204030204" pitchFamily="34" charset="0"/>
                          <a:ea typeface="Times New Roman"/>
                          <a:cs typeface="Calibri" panose="020F0502020204030204" pitchFamily="34" charset="0"/>
                        </a:rPr>
                        <a:t> </a:t>
                      </a:r>
                      <a:endParaRPr lang="en-GB" sz="1200" dirty="0">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200000"/>
                        </a:lnSpc>
                        <a:spcBef>
                          <a:spcPts val="300"/>
                        </a:spcBef>
                        <a:spcAft>
                          <a:spcPts val="300"/>
                        </a:spcAft>
                      </a:pPr>
                      <a:r>
                        <a:rPr lang="tr-TR" sz="1200" dirty="0">
                          <a:latin typeface="Calibri" panose="020F0502020204030204" pitchFamily="34" charset="0"/>
                          <a:ea typeface="Times New Roman"/>
                          <a:cs typeface="Calibri" panose="020F0502020204030204" pitchFamily="34" charset="0"/>
                        </a:rPr>
                        <a:t>Çok muhtemel olmayan</a:t>
                      </a:r>
                      <a:endParaRPr lang="en-GB" sz="1200" dirty="0">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200000"/>
                        </a:lnSpc>
                        <a:spcBef>
                          <a:spcPts val="300"/>
                        </a:spcBef>
                        <a:spcAft>
                          <a:spcPts val="300"/>
                        </a:spcAft>
                      </a:pPr>
                      <a:r>
                        <a:rPr lang="tr-TR" sz="1200" dirty="0">
                          <a:latin typeface="Calibri" panose="020F0502020204030204" pitchFamily="34" charset="0"/>
                          <a:ea typeface="Times New Roman"/>
                          <a:cs typeface="Calibri" panose="020F0502020204030204" pitchFamily="34" charset="0"/>
                        </a:rPr>
                        <a:t>Uzak ihtimal</a:t>
                      </a:r>
                      <a:endParaRPr lang="en-GB" sz="1200" dirty="0">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200000"/>
                        </a:lnSpc>
                        <a:spcBef>
                          <a:spcPts val="300"/>
                        </a:spcBef>
                        <a:spcAft>
                          <a:spcPts val="300"/>
                        </a:spcAft>
                      </a:pPr>
                      <a:r>
                        <a:rPr lang="tr-TR" sz="1200" dirty="0">
                          <a:latin typeface="Calibri" panose="020F0502020204030204" pitchFamily="34" charset="0"/>
                          <a:ea typeface="Times New Roman"/>
                          <a:cs typeface="Calibri" panose="020F0502020204030204" pitchFamily="34" charset="0"/>
                        </a:rPr>
                        <a:t>Çok</a:t>
                      </a:r>
                      <a:r>
                        <a:rPr lang="tr-TR" sz="1200" baseline="0" dirty="0">
                          <a:latin typeface="Calibri" panose="020F0502020204030204" pitchFamily="34" charset="0"/>
                          <a:ea typeface="Times New Roman"/>
                          <a:cs typeface="Calibri" panose="020F0502020204030204" pitchFamily="34" charset="0"/>
                        </a:rPr>
                        <a:t> n</a:t>
                      </a:r>
                      <a:r>
                        <a:rPr lang="tr-TR" sz="1200" dirty="0">
                          <a:latin typeface="Calibri" panose="020F0502020204030204" pitchFamily="34" charset="0"/>
                          <a:ea typeface="Times New Roman"/>
                          <a:cs typeface="Calibri" panose="020F0502020204030204" pitchFamily="34" charset="0"/>
                        </a:rPr>
                        <a:t>adir</a:t>
                      </a:r>
                      <a:endParaRPr lang="en-GB" sz="1200" dirty="0">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200000"/>
                        </a:lnSpc>
                        <a:spcBef>
                          <a:spcPts val="300"/>
                        </a:spcBef>
                        <a:spcAft>
                          <a:spcPts val="300"/>
                        </a:spcAft>
                      </a:pPr>
                      <a:r>
                        <a:rPr lang="tr-TR" sz="1200" dirty="0">
                          <a:latin typeface="Calibri" panose="020F0502020204030204" pitchFamily="34" charset="0"/>
                          <a:ea typeface="Times New Roman"/>
                          <a:cs typeface="Calibri" panose="020F0502020204030204" pitchFamily="34" charset="0"/>
                        </a:rPr>
                        <a:t>Çok uzak ihtimal</a:t>
                      </a:r>
                      <a:endParaRPr lang="en-GB" sz="1200" dirty="0">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90076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9ED290E-1ECD-4EB2-91AF-19365D03C1C3}"/>
              </a:ext>
            </a:extLst>
          </p:cNvPr>
          <p:cNvPicPr>
            <a:picLocks noChangeAspect="1"/>
          </p:cNvPicPr>
          <p:nvPr/>
        </p:nvPicPr>
        <p:blipFill>
          <a:blip r:embed="rId3"/>
          <a:stretch>
            <a:fillRect/>
          </a:stretch>
        </p:blipFill>
        <p:spPr>
          <a:xfrm>
            <a:off x="1860321" y="251498"/>
            <a:ext cx="1064078" cy="643812"/>
          </a:xfrm>
          <a:prstGeom prst="rect">
            <a:avLst/>
          </a:prstGeom>
        </p:spPr>
      </p:pic>
      <p:pic>
        <p:nvPicPr>
          <p:cNvPr id="5" name="Resim 4">
            <a:extLst>
              <a:ext uri="{FF2B5EF4-FFF2-40B4-BE49-F238E27FC236}">
                <a16:creationId xmlns:a16="http://schemas.microsoft.com/office/drawing/2014/main" id="{A4EC2D4C-C54B-4976-183A-6E28B9CCEE84}"/>
              </a:ext>
            </a:extLst>
          </p:cNvPr>
          <p:cNvPicPr>
            <a:picLocks noChangeAspect="1"/>
          </p:cNvPicPr>
          <p:nvPr/>
        </p:nvPicPr>
        <p:blipFill>
          <a:blip r:embed="rId4"/>
          <a:stretch>
            <a:fillRect/>
          </a:stretch>
        </p:blipFill>
        <p:spPr>
          <a:xfrm>
            <a:off x="690215" y="251498"/>
            <a:ext cx="1064079" cy="774336"/>
          </a:xfrm>
          <a:prstGeom prst="rect">
            <a:avLst/>
          </a:prstGeom>
        </p:spPr>
      </p:pic>
      <p:sp>
        <p:nvSpPr>
          <p:cNvPr id="17" name="Text Box 13">
            <a:extLst>
              <a:ext uri="{FF2B5EF4-FFF2-40B4-BE49-F238E27FC236}">
                <a16:creationId xmlns:a16="http://schemas.microsoft.com/office/drawing/2014/main" id="{B58B42A9-448C-2CE7-1688-C2D14DEAACB7}"/>
              </a:ext>
            </a:extLst>
          </p:cNvPr>
          <p:cNvSpPr txBox="1">
            <a:spLocks noChangeArrowheads="1"/>
          </p:cNvSpPr>
          <p:nvPr/>
        </p:nvSpPr>
        <p:spPr bwMode="auto">
          <a:xfrm>
            <a:off x="594265" y="893497"/>
            <a:ext cx="8927743" cy="523220"/>
          </a:xfrm>
          <a:prstGeom prst="rect">
            <a:avLst/>
          </a:prstGeom>
          <a:noFill/>
          <a:ln w="9525">
            <a:noFill/>
            <a:miter lim="800000"/>
            <a:headEnd/>
            <a:tailEnd/>
          </a:ln>
          <a:effectLst/>
        </p:spPr>
        <p:txBody>
          <a:bodyPr wrap="square">
            <a:spAutoFit/>
          </a:bodyPr>
          <a:lstStyle/>
          <a:p>
            <a:pPr marL="1257300" algn="l" eaLnBrk="0" hangingPunct="0">
              <a:defRPr/>
            </a:pPr>
            <a:r>
              <a:rPr lang="tr-TR" altLang="ja-JP" sz="2800" kern="0" dirty="0">
                <a:solidFill>
                  <a:srgbClr val="FF0000"/>
                </a:solidFill>
                <a:latin typeface="Calibri" panose="020F0502020204030204" pitchFamily="34" charset="0"/>
              </a:rPr>
              <a:t>   METODOLOJİ-RİSK ANALİZİ YÖNTEMİ  </a:t>
            </a:r>
          </a:p>
        </p:txBody>
      </p:sp>
      <p:graphicFrame>
        <p:nvGraphicFramePr>
          <p:cNvPr id="8" name="Tabella 8">
            <a:extLst>
              <a:ext uri="{FF2B5EF4-FFF2-40B4-BE49-F238E27FC236}">
                <a16:creationId xmlns:a16="http://schemas.microsoft.com/office/drawing/2014/main" id="{62BE751B-7C57-12AD-6658-C37003ECC1F4}"/>
              </a:ext>
            </a:extLst>
          </p:cNvPr>
          <p:cNvGraphicFramePr>
            <a:graphicFrameLocks noGrp="1"/>
          </p:cNvGraphicFramePr>
          <p:nvPr>
            <p:extLst>
              <p:ext uri="{D42A27DB-BD31-4B8C-83A1-F6EECF244321}">
                <p14:modId xmlns:p14="http://schemas.microsoft.com/office/powerpoint/2010/main" val="4265036944"/>
              </p:ext>
            </p:extLst>
          </p:nvPr>
        </p:nvGraphicFramePr>
        <p:xfrm>
          <a:off x="346912" y="1543181"/>
          <a:ext cx="8414532" cy="4642058"/>
        </p:xfrm>
        <a:graphic>
          <a:graphicData uri="http://schemas.openxmlformats.org/drawingml/2006/table">
            <a:tbl>
              <a:tblPr/>
              <a:tblGrid>
                <a:gridCol w="1592407">
                  <a:extLst>
                    <a:ext uri="{9D8B030D-6E8A-4147-A177-3AD203B41FA5}">
                      <a16:colId xmlns:a16="http://schemas.microsoft.com/office/drawing/2014/main" val="20000"/>
                    </a:ext>
                  </a:extLst>
                </a:gridCol>
                <a:gridCol w="1116660">
                  <a:extLst>
                    <a:ext uri="{9D8B030D-6E8A-4147-A177-3AD203B41FA5}">
                      <a16:colId xmlns:a16="http://schemas.microsoft.com/office/drawing/2014/main" val="20001"/>
                    </a:ext>
                  </a:extLst>
                </a:gridCol>
                <a:gridCol w="1116660">
                  <a:extLst>
                    <a:ext uri="{9D8B030D-6E8A-4147-A177-3AD203B41FA5}">
                      <a16:colId xmlns:a16="http://schemas.microsoft.com/office/drawing/2014/main" val="20002"/>
                    </a:ext>
                  </a:extLst>
                </a:gridCol>
                <a:gridCol w="1116660">
                  <a:extLst>
                    <a:ext uri="{9D8B030D-6E8A-4147-A177-3AD203B41FA5}">
                      <a16:colId xmlns:a16="http://schemas.microsoft.com/office/drawing/2014/main" val="20003"/>
                    </a:ext>
                  </a:extLst>
                </a:gridCol>
                <a:gridCol w="1116660">
                  <a:extLst>
                    <a:ext uri="{9D8B030D-6E8A-4147-A177-3AD203B41FA5}">
                      <a16:colId xmlns:a16="http://schemas.microsoft.com/office/drawing/2014/main" val="20004"/>
                    </a:ext>
                  </a:extLst>
                </a:gridCol>
                <a:gridCol w="1116660">
                  <a:extLst>
                    <a:ext uri="{9D8B030D-6E8A-4147-A177-3AD203B41FA5}">
                      <a16:colId xmlns:a16="http://schemas.microsoft.com/office/drawing/2014/main" val="20005"/>
                    </a:ext>
                  </a:extLst>
                </a:gridCol>
                <a:gridCol w="1238825">
                  <a:extLst>
                    <a:ext uri="{9D8B030D-6E8A-4147-A177-3AD203B41FA5}">
                      <a16:colId xmlns:a16="http://schemas.microsoft.com/office/drawing/2014/main" val="20006"/>
                    </a:ext>
                  </a:extLst>
                </a:gridCol>
              </a:tblGrid>
              <a:tr h="189670">
                <a:tc>
                  <a:txBody>
                    <a:bodyPr/>
                    <a:lstStyle/>
                    <a:p>
                      <a:endParaRPr lang="en-GB" sz="700" dirty="0">
                        <a:latin typeface="Times New Roman"/>
                      </a:endParaRPr>
                    </a:p>
                  </a:txBody>
                  <a:tcPr marL="32699" marR="32699" marT="0" marB="0" anchor="ctr">
                    <a:lnL>
                      <a:noFill/>
                    </a:lnL>
                    <a:lnR w="12700" cap="flat" cmpd="sng" algn="ctr">
                      <a:solidFill>
                        <a:srgbClr val="000000"/>
                      </a:solidFill>
                      <a:prstDash val="solid"/>
                      <a:round/>
                      <a:headEnd type="none" w="med" len="med"/>
                      <a:tailEnd type="none" w="med" len="med"/>
                    </a:lnR>
                    <a:lnT>
                      <a:noFill/>
                    </a:lnT>
                    <a:lnB>
                      <a:noFill/>
                    </a:lnB>
                  </a:tcPr>
                </a:tc>
                <a:tc gridSpan="6">
                  <a:txBody>
                    <a:bodyPr/>
                    <a:lstStyle/>
                    <a:p>
                      <a:pPr marL="71755" marR="71755" algn="ctr">
                        <a:spcBef>
                          <a:spcPts val="300"/>
                        </a:spcBef>
                        <a:spcAft>
                          <a:spcPts val="300"/>
                        </a:spcAft>
                      </a:pPr>
                      <a:r>
                        <a:rPr lang="tr-TR" sz="1100" b="1" dirty="0">
                          <a:latin typeface="Swis721 Lt BT"/>
                          <a:ea typeface="Times New Roman"/>
                          <a:cs typeface="Arial"/>
                        </a:rPr>
                        <a:t>Şiddet Kategorileri</a:t>
                      </a:r>
                      <a:endParaRPr lang="en-GB" sz="1200" dirty="0">
                        <a:latin typeface="Swis721 Lt BT"/>
                        <a:ea typeface="Times New Roman"/>
                        <a:cs typeface="Arial"/>
                      </a:endParaRPr>
                    </a:p>
                  </a:txBody>
                  <a:tcPr marL="32699" marR="32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518364">
                <a:tc>
                  <a:txBody>
                    <a:bodyPr/>
                    <a:lstStyle/>
                    <a:p>
                      <a:endParaRPr lang="en-GB" sz="700" dirty="0">
                        <a:latin typeface="Calibri" panose="020F0502020204030204" pitchFamily="34" charset="0"/>
                        <a:cs typeface="Calibri" panose="020F0502020204030204" pitchFamily="34" charset="0"/>
                      </a:endParaRPr>
                    </a:p>
                  </a:txBody>
                  <a:tcPr marL="32699" marR="32699"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71755" marR="71755" algn="ctr">
                        <a:spcBef>
                          <a:spcPts val="300"/>
                        </a:spcBef>
                        <a:spcAft>
                          <a:spcPts val="300"/>
                        </a:spcAft>
                      </a:pPr>
                      <a:r>
                        <a:rPr lang="en-GB" sz="1200" b="1" dirty="0">
                          <a:latin typeface="Calibri" panose="020F0502020204030204" pitchFamily="34" charset="0"/>
                          <a:ea typeface="Times New Roman"/>
                          <a:cs typeface="Calibri" panose="020F0502020204030204" pitchFamily="34" charset="0"/>
                        </a:rPr>
                        <a:t>0</a:t>
                      </a:r>
                      <a:br>
                        <a:rPr lang="en-GB" sz="1200" b="1" dirty="0">
                          <a:latin typeface="Calibri" panose="020F0502020204030204" pitchFamily="34" charset="0"/>
                          <a:ea typeface="Times New Roman"/>
                          <a:cs typeface="Calibri" panose="020F0502020204030204" pitchFamily="34" charset="0"/>
                        </a:rPr>
                      </a:br>
                      <a:r>
                        <a:rPr lang="tr-TR" sz="1200" b="1" dirty="0">
                          <a:latin typeface="Calibri" panose="020F0502020204030204" pitchFamily="34" charset="0"/>
                          <a:ea typeface="Times New Roman"/>
                          <a:cs typeface="Calibri" panose="020F0502020204030204" pitchFamily="34" charset="0"/>
                        </a:rPr>
                        <a:t>İhmal edilebilir</a:t>
                      </a:r>
                      <a:endParaRPr lang="en-GB" sz="1200" dirty="0">
                        <a:latin typeface="Calibri" panose="020F0502020204030204" pitchFamily="34" charset="0"/>
                        <a:ea typeface="Times New Roman"/>
                        <a:cs typeface="Calibri" panose="020F0502020204030204" pitchFamily="34" charset="0"/>
                      </a:endParaRPr>
                    </a:p>
                  </a:txBody>
                  <a:tcPr marL="32699" marR="32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spcBef>
                          <a:spcPts val="300"/>
                        </a:spcBef>
                        <a:spcAft>
                          <a:spcPts val="300"/>
                        </a:spcAft>
                      </a:pPr>
                      <a:r>
                        <a:rPr lang="en-GB" sz="1200" b="1" dirty="0">
                          <a:latin typeface="Calibri" panose="020F0502020204030204" pitchFamily="34" charset="0"/>
                          <a:ea typeface="Times New Roman"/>
                          <a:cs typeface="Calibri" panose="020F0502020204030204" pitchFamily="34" charset="0"/>
                        </a:rPr>
                        <a:t>1</a:t>
                      </a:r>
                      <a:br>
                        <a:rPr lang="en-GB" sz="1200" b="1" dirty="0">
                          <a:latin typeface="Calibri" panose="020F0502020204030204" pitchFamily="34" charset="0"/>
                          <a:ea typeface="Times New Roman"/>
                          <a:cs typeface="Calibri" panose="020F0502020204030204" pitchFamily="34" charset="0"/>
                        </a:rPr>
                      </a:br>
                      <a:r>
                        <a:rPr lang="tr-TR" sz="1200" b="1" dirty="0">
                          <a:latin typeface="Calibri" panose="020F0502020204030204" pitchFamily="34" charset="0"/>
                          <a:ea typeface="Times New Roman"/>
                          <a:cs typeface="Calibri" panose="020F0502020204030204" pitchFamily="34" charset="0"/>
                        </a:rPr>
                        <a:t>Hafif</a:t>
                      </a:r>
                      <a:endParaRPr lang="en-GB" sz="1200" dirty="0">
                        <a:latin typeface="Calibri" panose="020F0502020204030204" pitchFamily="34" charset="0"/>
                        <a:ea typeface="Times New Roman"/>
                        <a:cs typeface="Calibri" panose="020F0502020204030204" pitchFamily="34" charset="0"/>
                      </a:endParaRPr>
                    </a:p>
                  </a:txBody>
                  <a:tcPr marL="32699" marR="32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spcBef>
                          <a:spcPts val="300"/>
                        </a:spcBef>
                        <a:spcAft>
                          <a:spcPts val="300"/>
                        </a:spcAft>
                      </a:pPr>
                      <a:r>
                        <a:rPr lang="en-GB" sz="1200" b="1" dirty="0">
                          <a:latin typeface="Calibri" panose="020F0502020204030204" pitchFamily="34" charset="0"/>
                          <a:ea typeface="Times New Roman"/>
                          <a:cs typeface="Calibri" panose="020F0502020204030204" pitchFamily="34" charset="0"/>
                        </a:rPr>
                        <a:t>2</a:t>
                      </a:r>
                      <a:br>
                        <a:rPr lang="en-GB" sz="1200" b="1" dirty="0">
                          <a:latin typeface="Calibri" panose="020F0502020204030204" pitchFamily="34" charset="0"/>
                          <a:ea typeface="Times New Roman"/>
                          <a:cs typeface="Calibri" panose="020F0502020204030204" pitchFamily="34" charset="0"/>
                        </a:rPr>
                      </a:br>
                      <a:r>
                        <a:rPr lang="tr-TR" sz="1200" b="1" dirty="0">
                          <a:latin typeface="Calibri" panose="020F0502020204030204" pitchFamily="34" charset="0"/>
                          <a:ea typeface="Times New Roman"/>
                          <a:cs typeface="Calibri" panose="020F0502020204030204" pitchFamily="34" charset="0"/>
                        </a:rPr>
                        <a:t>Orta derecede</a:t>
                      </a:r>
                      <a:endParaRPr lang="en-GB" sz="1200" dirty="0">
                        <a:latin typeface="Calibri" panose="020F0502020204030204" pitchFamily="34" charset="0"/>
                        <a:ea typeface="Times New Roman"/>
                        <a:cs typeface="Calibri" panose="020F0502020204030204" pitchFamily="34" charset="0"/>
                      </a:endParaRPr>
                    </a:p>
                  </a:txBody>
                  <a:tcPr marL="32699" marR="32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spcBef>
                          <a:spcPts val="300"/>
                        </a:spcBef>
                        <a:spcAft>
                          <a:spcPts val="300"/>
                        </a:spcAft>
                      </a:pPr>
                      <a:r>
                        <a:rPr lang="en-GB" sz="1200" b="1" dirty="0">
                          <a:latin typeface="Calibri" panose="020F0502020204030204" pitchFamily="34" charset="0"/>
                          <a:ea typeface="Times New Roman"/>
                          <a:cs typeface="Calibri" panose="020F0502020204030204" pitchFamily="34" charset="0"/>
                        </a:rPr>
                        <a:t>3</a:t>
                      </a:r>
                      <a:br>
                        <a:rPr lang="en-GB" sz="1200" b="1" dirty="0">
                          <a:latin typeface="Calibri" panose="020F0502020204030204" pitchFamily="34" charset="0"/>
                          <a:ea typeface="Times New Roman"/>
                          <a:cs typeface="Calibri" panose="020F0502020204030204" pitchFamily="34" charset="0"/>
                        </a:rPr>
                      </a:br>
                      <a:r>
                        <a:rPr lang="tr-TR" sz="1200" b="1" dirty="0">
                          <a:latin typeface="Calibri" panose="020F0502020204030204" pitchFamily="34" charset="0"/>
                          <a:ea typeface="Times New Roman"/>
                          <a:cs typeface="Calibri" panose="020F0502020204030204" pitchFamily="34" charset="0"/>
                        </a:rPr>
                        <a:t>Ciddi</a:t>
                      </a:r>
                      <a:endParaRPr lang="en-GB" sz="1200" dirty="0">
                        <a:latin typeface="Calibri" panose="020F0502020204030204" pitchFamily="34" charset="0"/>
                        <a:ea typeface="Times New Roman"/>
                        <a:cs typeface="Calibri" panose="020F0502020204030204" pitchFamily="34" charset="0"/>
                      </a:endParaRPr>
                    </a:p>
                  </a:txBody>
                  <a:tcPr marL="32699" marR="32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spcBef>
                          <a:spcPts val="300"/>
                        </a:spcBef>
                        <a:spcAft>
                          <a:spcPts val="300"/>
                        </a:spcAft>
                      </a:pPr>
                      <a:r>
                        <a:rPr lang="en-GB" sz="1200" b="1" dirty="0">
                          <a:latin typeface="Calibri" panose="020F0502020204030204" pitchFamily="34" charset="0"/>
                          <a:ea typeface="Times New Roman"/>
                          <a:cs typeface="Calibri" panose="020F0502020204030204" pitchFamily="34" charset="0"/>
                        </a:rPr>
                        <a:t>4</a:t>
                      </a:r>
                      <a:br>
                        <a:rPr lang="en-GB" sz="1200" b="1" dirty="0">
                          <a:latin typeface="Calibri" panose="020F0502020204030204" pitchFamily="34" charset="0"/>
                          <a:ea typeface="Times New Roman"/>
                          <a:cs typeface="Calibri" panose="020F0502020204030204" pitchFamily="34" charset="0"/>
                        </a:rPr>
                      </a:br>
                      <a:r>
                        <a:rPr lang="tr-TR" sz="1200" b="1" dirty="0">
                          <a:latin typeface="Calibri" panose="020F0502020204030204" pitchFamily="34" charset="0"/>
                          <a:ea typeface="Times New Roman"/>
                          <a:cs typeface="Calibri" panose="020F0502020204030204" pitchFamily="34" charset="0"/>
                        </a:rPr>
                        <a:t>Şiddetli</a:t>
                      </a:r>
                      <a:endParaRPr lang="en-GB" sz="1200" dirty="0">
                        <a:latin typeface="Calibri" panose="020F0502020204030204" pitchFamily="34" charset="0"/>
                        <a:ea typeface="Times New Roman"/>
                        <a:cs typeface="Calibri" panose="020F0502020204030204" pitchFamily="34" charset="0"/>
                      </a:endParaRPr>
                    </a:p>
                  </a:txBody>
                  <a:tcPr marL="32699" marR="32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spcBef>
                          <a:spcPts val="300"/>
                        </a:spcBef>
                        <a:spcAft>
                          <a:spcPts val="300"/>
                        </a:spcAft>
                      </a:pPr>
                      <a:r>
                        <a:rPr lang="en-GB" sz="1200" b="1" dirty="0">
                          <a:latin typeface="Calibri" panose="020F0502020204030204" pitchFamily="34" charset="0"/>
                          <a:ea typeface="Times New Roman"/>
                          <a:cs typeface="Calibri" panose="020F0502020204030204" pitchFamily="34" charset="0"/>
                        </a:rPr>
                        <a:t>5</a:t>
                      </a:r>
                      <a:br>
                        <a:rPr lang="en-GB" sz="1200" b="1" dirty="0">
                          <a:latin typeface="Calibri" panose="020F0502020204030204" pitchFamily="34" charset="0"/>
                          <a:ea typeface="Times New Roman"/>
                          <a:cs typeface="Calibri" panose="020F0502020204030204" pitchFamily="34" charset="0"/>
                        </a:rPr>
                      </a:br>
                      <a:r>
                        <a:rPr lang="tr-TR" sz="1200" b="1" dirty="0">
                          <a:latin typeface="Calibri" panose="020F0502020204030204" pitchFamily="34" charset="0"/>
                          <a:ea typeface="Times New Roman"/>
                          <a:cs typeface="Calibri" panose="020F0502020204030204" pitchFamily="34" charset="0"/>
                        </a:rPr>
                        <a:t>Çok Şiddetli</a:t>
                      </a:r>
                      <a:endParaRPr lang="en-GB" sz="1200" dirty="0">
                        <a:latin typeface="Calibri" panose="020F0502020204030204" pitchFamily="34" charset="0"/>
                        <a:ea typeface="Times New Roman"/>
                        <a:cs typeface="Calibri" panose="020F0502020204030204" pitchFamily="34" charset="0"/>
                      </a:endParaRPr>
                    </a:p>
                  </a:txBody>
                  <a:tcPr marL="32699" marR="32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15266">
                <a:tc>
                  <a:txBody>
                    <a:bodyPr/>
                    <a:lstStyle/>
                    <a:p>
                      <a:pPr marL="71755" marR="71755" algn="just">
                        <a:spcBef>
                          <a:spcPts val="300"/>
                        </a:spcBef>
                        <a:spcAft>
                          <a:spcPts val="300"/>
                        </a:spcAft>
                      </a:pPr>
                      <a:r>
                        <a:rPr lang="en-GB" sz="1400" b="1" dirty="0">
                          <a:latin typeface="Calibri" panose="020F0502020204030204" pitchFamily="34" charset="0"/>
                          <a:ea typeface="Times New Roman"/>
                          <a:cs typeface="Calibri" panose="020F0502020204030204" pitchFamily="34" charset="0"/>
                        </a:rPr>
                        <a:t>S - (</a:t>
                      </a:r>
                      <a:r>
                        <a:rPr lang="tr-TR" sz="1400" b="1" dirty="0">
                          <a:latin typeface="Calibri" panose="020F0502020204030204" pitchFamily="34" charset="0"/>
                          <a:ea typeface="Times New Roman"/>
                          <a:cs typeface="Calibri" panose="020F0502020204030204" pitchFamily="34" charset="0"/>
                        </a:rPr>
                        <a:t>Emniyet</a:t>
                      </a:r>
                      <a:r>
                        <a:rPr lang="en-GB" sz="1400" b="1" dirty="0">
                          <a:latin typeface="Calibri" panose="020F0502020204030204" pitchFamily="34" charset="0"/>
                          <a:ea typeface="Times New Roman"/>
                          <a:cs typeface="Calibri" panose="020F0502020204030204" pitchFamily="34" charset="0"/>
                        </a:rPr>
                        <a:t>)</a:t>
                      </a:r>
                      <a:br>
                        <a:rPr lang="en-GB" sz="1400" b="1" dirty="0">
                          <a:latin typeface="Calibri" panose="020F0502020204030204" pitchFamily="34" charset="0"/>
                          <a:ea typeface="Times New Roman"/>
                          <a:cs typeface="Calibri" panose="020F0502020204030204" pitchFamily="34" charset="0"/>
                        </a:rPr>
                      </a:br>
                      <a:r>
                        <a:rPr lang="tr-TR" sz="1400" dirty="0">
                          <a:latin typeface="Calibri" panose="020F0502020204030204" pitchFamily="34" charset="0"/>
                          <a:ea typeface="Times New Roman"/>
                          <a:cs typeface="Calibri" panose="020F0502020204030204" pitchFamily="34" charset="0"/>
                        </a:rPr>
                        <a:t>insanlar/çalışanlar</a:t>
                      </a:r>
                      <a:r>
                        <a:rPr lang="tr-TR" sz="1400" baseline="0" dirty="0">
                          <a:latin typeface="Calibri" panose="020F0502020204030204" pitchFamily="34" charset="0"/>
                          <a:ea typeface="Times New Roman"/>
                          <a:cs typeface="Calibri" panose="020F0502020204030204" pitchFamily="34" charset="0"/>
                        </a:rPr>
                        <a:t> üzerine etkisi</a:t>
                      </a:r>
                      <a:endParaRPr lang="en-GB" sz="1400" dirty="0">
                        <a:latin typeface="Calibri" panose="020F0502020204030204" pitchFamily="34" charset="0"/>
                        <a:ea typeface="Times New Roman"/>
                        <a:cs typeface="Calibri" panose="020F0502020204030204" pitchFamily="34" charset="0"/>
                      </a:endParaRPr>
                    </a:p>
                  </a:txBody>
                  <a:tcPr marL="32699" marR="32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spcBef>
                          <a:spcPts val="300"/>
                        </a:spcBef>
                        <a:spcAft>
                          <a:spcPts val="300"/>
                        </a:spcAft>
                      </a:pPr>
                      <a:r>
                        <a:rPr lang="tr-TR" sz="1200" dirty="0">
                          <a:latin typeface="Calibri" panose="020F0502020204030204" pitchFamily="34" charset="0"/>
                          <a:ea typeface="Times New Roman"/>
                          <a:cs typeface="Calibri" panose="020F0502020204030204" pitchFamily="34" charset="0"/>
                        </a:rPr>
                        <a:t>Hasar yok</a:t>
                      </a:r>
                      <a:endParaRPr lang="en-GB" sz="1200" dirty="0">
                        <a:latin typeface="Calibri" panose="020F0502020204030204" pitchFamily="34" charset="0"/>
                        <a:ea typeface="Times New Roman"/>
                        <a:cs typeface="Calibri" panose="020F0502020204030204" pitchFamily="34" charset="0"/>
                      </a:endParaRPr>
                    </a:p>
                  </a:txBody>
                  <a:tcPr marL="32699" marR="32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spcBef>
                          <a:spcPts val="300"/>
                        </a:spcBef>
                        <a:spcAft>
                          <a:spcPts val="300"/>
                        </a:spcAft>
                      </a:pPr>
                      <a:r>
                        <a:rPr lang="tr-TR" sz="1200" dirty="0">
                          <a:latin typeface="Calibri" panose="020F0502020204030204" pitchFamily="34" charset="0"/>
                          <a:ea typeface="Times New Roman"/>
                          <a:cs typeface="Calibri" panose="020F0502020204030204" pitchFamily="34" charset="0"/>
                        </a:rPr>
                        <a:t>Hafif yaralanmalar </a:t>
                      </a:r>
                      <a:r>
                        <a:rPr lang="en-GB" sz="1200" dirty="0">
                          <a:latin typeface="Calibri" panose="020F0502020204030204" pitchFamily="34" charset="0"/>
                          <a:ea typeface="Times New Roman"/>
                          <a:cs typeface="Calibri" panose="020F0502020204030204" pitchFamily="34" charset="0"/>
                        </a:rPr>
                        <a:t>(</a:t>
                      </a:r>
                      <a:r>
                        <a:rPr lang="tr-TR" sz="1200" dirty="0">
                          <a:latin typeface="Calibri" panose="020F0502020204030204" pitchFamily="34" charset="0"/>
                          <a:ea typeface="Times New Roman"/>
                          <a:cs typeface="Calibri" panose="020F0502020204030204" pitchFamily="34" charset="0"/>
                        </a:rPr>
                        <a:t>geri döndürülebilir etki</a:t>
                      </a:r>
                      <a:r>
                        <a:rPr lang="en-GB" sz="1200" dirty="0">
                          <a:latin typeface="Calibri" panose="020F0502020204030204" pitchFamily="34" charset="0"/>
                          <a:ea typeface="Times New Roman"/>
                          <a:cs typeface="Calibri" panose="020F0502020204030204" pitchFamily="34" charset="0"/>
                        </a:rPr>
                        <a:t>)</a:t>
                      </a:r>
                    </a:p>
                  </a:txBody>
                  <a:tcPr marL="32699" marR="32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just">
                        <a:spcBef>
                          <a:spcPts val="300"/>
                        </a:spcBef>
                        <a:spcAft>
                          <a:spcPts val="300"/>
                        </a:spcAft>
                      </a:pPr>
                      <a:r>
                        <a:rPr lang="tr-TR" sz="1200" dirty="0">
                          <a:latin typeface="Calibri" panose="020F0502020204030204" pitchFamily="34" charset="0"/>
                          <a:ea typeface="Times New Roman"/>
                          <a:cs typeface="Calibri" panose="020F0502020204030204" pitchFamily="34" charset="0"/>
                        </a:rPr>
                        <a:t>Ağır yaralanmalar </a:t>
                      </a:r>
                      <a:r>
                        <a:rPr lang="en-GB" sz="1200" dirty="0">
                          <a:latin typeface="Calibri" panose="020F0502020204030204" pitchFamily="34" charset="0"/>
                          <a:ea typeface="Times New Roman"/>
                          <a:cs typeface="Calibri" panose="020F0502020204030204" pitchFamily="34" charset="0"/>
                        </a:rPr>
                        <a:t>(</a:t>
                      </a:r>
                      <a:r>
                        <a:rPr lang="tr-TR" sz="1200" dirty="0">
                          <a:latin typeface="Calibri" panose="020F0502020204030204" pitchFamily="34" charset="0"/>
                          <a:ea typeface="Times New Roman"/>
                          <a:cs typeface="Calibri" panose="020F0502020204030204" pitchFamily="34" charset="0"/>
                        </a:rPr>
                        <a:t>geri döndürülemez</a:t>
                      </a:r>
                      <a:r>
                        <a:rPr lang="tr-TR" sz="1200" baseline="0" dirty="0">
                          <a:latin typeface="Calibri" panose="020F0502020204030204" pitchFamily="34" charset="0"/>
                          <a:ea typeface="Times New Roman"/>
                          <a:cs typeface="Calibri" panose="020F0502020204030204" pitchFamily="34" charset="0"/>
                        </a:rPr>
                        <a:t> </a:t>
                      </a:r>
                      <a:r>
                        <a:rPr lang="tr-TR" sz="1200" dirty="0">
                          <a:latin typeface="Calibri" panose="020F0502020204030204" pitchFamily="34" charset="0"/>
                          <a:ea typeface="Times New Roman"/>
                          <a:cs typeface="Calibri" panose="020F0502020204030204" pitchFamily="34" charset="0"/>
                        </a:rPr>
                        <a:t>etki</a:t>
                      </a:r>
                      <a:r>
                        <a:rPr lang="en-GB" sz="1200" dirty="0">
                          <a:latin typeface="Calibri" panose="020F0502020204030204" pitchFamily="34" charset="0"/>
                          <a:ea typeface="Times New Roman"/>
                          <a:cs typeface="Calibri" panose="020F0502020204030204" pitchFamily="34" charset="0"/>
                        </a:rPr>
                        <a:t>)</a:t>
                      </a:r>
                    </a:p>
                  </a:txBody>
                  <a:tcPr marL="32699" marR="32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just">
                        <a:spcBef>
                          <a:spcPts val="300"/>
                        </a:spcBef>
                        <a:spcAft>
                          <a:spcPts val="300"/>
                        </a:spcAft>
                      </a:pPr>
                      <a:r>
                        <a:rPr lang="tr-TR" sz="1200" dirty="0">
                          <a:latin typeface="Calibri" panose="020F0502020204030204" pitchFamily="34" charset="0"/>
                          <a:ea typeface="Times New Roman"/>
                          <a:cs typeface="Calibri" panose="020F0502020204030204" pitchFamily="34" charset="0"/>
                        </a:rPr>
                        <a:t>Bir ölüm </a:t>
                      </a:r>
                      <a:r>
                        <a:rPr lang="en-GB" sz="1200" dirty="0">
                          <a:latin typeface="Calibri" panose="020F0502020204030204" pitchFamily="34" charset="0"/>
                          <a:ea typeface="Times New Roman"/>
                          <a:cs typeface="Calibri" panose="020F0502020204030204" pitchFamily="34" charset="0"/>
                        </a:rPr>
                        <a:t>(</a:t>
                      </a:r>
                      <a:r>
                        <a:rPr lang="tr-TR" sz="1200" dirty="0">
                          <a:latin typeface="Calibri" panose="020F0502020204030204" pitchFamily="34" charset="0"/>
                          <a:ea typeface="Times New Roman"/>
                          <a:cs typeface="Calibri" panose="020F0502020204030204" pitchFamily="34" charset="0"/>
                        </a:rPr>
                        <a:t>tesis</a:t>
                      </a:r>
                      <a:r>
                        <a:rPr lang="tr-TR" sz="1200" baseline="0" dirty="0">
                          <a:latin typeface="Calibri" panose="020F0502020204030204" pitchFamily="34" charset="0"/>
                          <a:ea typeface="Times New Roman"/>
                          <a:cs typeface="Calibri" panose="020F0502020204030204" pitchFamily="34" charset="0"/>
                        </a:rPr>
                        <a:t> içi</a:t>
                      </a:r>
                      <a:r>
                        <a:rPr lang="en-GB" sz="1200" dirty="0">
                          <a:latin typeface="Calibri" panose="020F0502020204030204" pitchFamily="34" charset="0"/>
                          <a:ea typeface="Times New Roman"/>
                          <a:cs typeface="Calibri" panose="020F0502020204030204" pitchFamily="34" charset="0"/>
                        </a:rPr>
                        <a:t>)</a:t>
                      </a:r>
                      <a:br>
                        <a:rPr lang="en-GB" sz="1200" dirty="0">
                          <a:latin typeface="Calibri" panose="020F0502020204030204" pitchFamily="34" charset="0"/>
                          <a:ea typeface="Times New Roman"/>
                          <a:cs typeface="Calibri" panose="020F0502020204030204" pitchFamily="34" charset="0"/>
                        </a:rPr>
                      </a:br>
                      <a:r>
                        <a:rPr lang="tr-TR" sz="1200" dirty="0">
                          <a:latin typeface="Calibri" panose="020F0502020204030204" pitchFamily="34" charset="0"/>
                          <a:ea typeface="Times New Roman"/>
                          <a:cs typeface="Calibri" panose="020F0502020204030204" pitchFamily="34" charset="0"/>
                        </a:rPr>
                        <a:t>Yaralanmalar</a:t>
                      </a:r>
                      <a:r>
                        <a:rPr lang="en-GB" sz="1200" dirty="0">
                          <a:latin typeface="Calibri" panose="020F0502020204030204" pitchFamily="34" charset="0"/>
                          <a:ea typeface="Times New Roman"/>
                          <a:cs typeface="Calibri" panose="020F0502020204030204" pitchFamily="34" charset="0"/>
                        </a:rPr>
                        <a:t> (</a:t>
                      </a:r>
                      <a:r>
                        <a:rPr lang="tr-TR" sz="1200" dirty="0">
                          <a:latin typeface="Calibri" panose="020F0502020204030204" pitchFamily="34" charset="0"/>
                          <a:ea typeface="Times New Roman"/>
                          <a:cs typeface="Calibri" panose="020F0502020204030204" pitchFamily="34" charset="0"/>
                        </a:rPr>
                        <a:t>tesis</a:t>
                      </a:r>
                      <a:r>
                        <a:rPr lang="tr-TR" sz="1200" baseline="0" dirty="0">
                          <a:latin typeface="Calibri" panose="020F0502020204030204" pitchFamily="34" charset="0"/>
                          <a:ea typeface="Times New Roman"/>
                          <a:cs typeface="Calibri" panose="020F0502020204030204" pitchFamily="34" charset="0"/>
                        </a:rPr>
                        <a:t> dışı</a:t>
                      </a:r>
                      <a:r>
                        <a:rPr lang="en-GB" sz="1200" dirty="0">
                          <a:latin typeface="Calibri" panose="020F0502020204030204" pitchFamily="34" charset="0"/>
                          <a:ea typeface="Times New Roman"/>
                          <a:cs typeface="Calibri" panose="020F0502020204030204" pitchFamily="34" charset="0"/>
                        </a:rPr>
                        <a:t>)</a:t>
                      </a:r>
                    </a:p>
                  </a:txBody>
                  <a:tcPr marL="32699" marR="32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just">
                        <a:spcBef>
                          <a:spcPts val="300"/>
                        </a:spcBef>
                        <a:spcAft>
                          <a:spcPts val="300"/>
                        </a:spcAft>
                      </a:pPr>
                      <a:r>
                        <a:rPr lang="tr-TR" sz="1200" dirty="0">
                          <a:latin typeface="Calibri" panose="020F0502020204030204" pitchFamily="34" charset="0"/>
                          <a:ea typeface="Times New Roman"/>
                          <a:cs typeface="Calibri" panose="020F0502020204030204" pitchFamily="34" charset="0"/>
                        </a:rPr>
                        <a:t>Birden çok ölüm </a:t>
                      </a:r>
                      <a:r>
                        <a:rPr lang="en-GB" sz="1200" dirty="0">
                          <a:latin typeface="Calibri" panose="020F0502020204030204" pitchFamily="34" charset="0"/>
                          <a:ea typeface="Times New Roman"/>
                          <a:cs typeface="Calibri" panose="020F0502020204030204" pitchFamily="34" charset="0"/>
                        </a:rPr>
                        <a:t>(</a:t>
                      </a:r>
                      <a:r>
                        <a:rPr lang="tr-TR" sz="1200" dirty="0">
                          <a:latin typeface="Calibri" panose="020F0502020204030204" pitchFamily="34" charset="0"/>
                          <a:ea typeface="Times New Roman"/>
                          <a:cs typeface="Calibri" panose="020F0502020204030204" pitchFamily="34" charset="0"/>
                        </a:rPr>
                        <a:t>tesis</a:t>
                      </a:r>
                      <a:r>
                        <a:rPr lang="tr-TR" sz="1200" baseline="0" dirty="0">
                          <a:latin typeface="Calibri" panose="020F0502020204030204" pitchFamily="34" charset="0"/>
                          <a:ea typeface="Times New Roman"/>
                          <a:cs typeface="Calibri" panose="020F0502020204030204" pitchFamily="34" charset="0"/>
                        </a:rPr>
                        <a:t> içi</a:t>
                      </a:r>
                      <a:r>
                        <a:rPr lang="en-GB" sz="1200" dirty="0">
                          <a:latin typeface="Calibri" panose="020F0502020204030204" pitchFamily="34" charset="0"/>
                          <a:ea typeface="Times New Roman"/>
                          <a:cs typeface="Calibri" panose="020F0502020204030204" pitchFamily="34" charset="0"/>
                        </a:rPr>
                        <a:t>)</a:t>
                      </a:r>
                      <a:br>
                        <a:rPr lang="en-GB" sz="1200" dirty="0">
                          <a:latin typeface="Calibri" panose="020F0502020204030204" pitchFamily="34" charset="0"/>
                          <a:ea typeface="Times New Roman"/>
                          <a:cs typeface="Calibri" panose="020F0502020204030204" pitchFamily="34" charset="0"/>
                        </a:rPr>
                      </a:br>
                      <a:r>
                        <a:rPr lang="tr-TR" sz="1200" dirty="0">
                          <a:latin typeface="Calibri" panose="020F0502020204030204" pitchFamily="34" charset="0"/>
                          <a:ea typeface="Times New Roman"/>
                          <a:cs typeface="Calibri" panose="020F0502020204030204" pitchFamily="34" charset="0"/>
                        </a:rPr>
                        <a:t>Bir ölüm</a:t>
                      </a:r>
                      <a:r>
                        <a:rPr lang="en-GB" sz="1200" dirty="0">
                          <a:latin typeface="Calibri" panose="020F0502020204030204" pitchFamily="34" charset="0"/>
                          <a:ea typeface="Times New Roman"/>
                          <a:cs typeface="Calibri" panose="020F0502020204030204" pitchFamily="34" charset="0"/>
                        </a:rPr>
                        <a:t>(</a:t>
                      </a:r>
                      <a:r>
                        <a:rPr lang="tr-TR" sz="1200" dirty="0">
                          <a:latin typeface="Calibri" panose="020F0502020204030204" pitchFamily="34" charset="0"/>
                          <a:ea typeface="Times New Roman"/>
                          <a:cs typeface="Calibri" panose="020F0502020204030204" pitchFamily="34" charset="0"/>
                        </a:rPr>
                        <a:t>tesis</a:t>
                      </a:r>
                      <a:r>
                        <a:rPr lang="tr-TR" sz="1200" baseline="0" dirty="0">
                          <a:latin typeface="Calibri" panose="020F0502020204030204" pitchFamily="34" charset="0"/>
                          <a:ea typeface="Times New Roman"/>
                          <a:cs typeface="Calibri" panose="020F0502020204030204" pitchFamily="34" charset="0"/>
                        </a:rPr>
                        <a:t> dışı</a:t>
                      </a:r>
                      <a:r>
                        <a:rPr lang="en-GB" sz="1200" dirty="0">
                          <a:latin typeface="Calibri" panose="020F0502020204030204" pitchFamily="34" charset="0"/>
                          <a:ea typeface="Times New Roman"/>
                          <a:cs typeface="Calibri" panose="020F0502020204030204" pitchFamily="34" charset="0"/>
                        </a:rPr>
                        <a:t>)</a:t>
                      </a:r>
                    </a:p>
                  </a:txBody>
                  <a:tcPr marL="32699" marR="32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just">
                        <a:spcBef>
                          <a:spcPts val="300"/>
                        </a:spcBef>
                        <a:spcAft>
                          <a:spcPts val="300"/>
                        </a:spcAft>
                      </a:pPr>
                      <a:r>
                        <a:rPr lang="tr-TR" sz="1200" dirty="0">
                          <a:latin typeface="Calibri" panose="020F0502020204030204" pitchFamily="34" charset="0"/>
                          <a:ea typeface="Times New Roman"/>
                          <a:cs typeface="Calibri" panose="020F0502020204030204" pitchFamily="34" charset="0"/>
                        </a:rPr>
                        <a:t>Çok şiddetli/ yıkımsal olay </a:t>
                      </a:r>
                      <a:r>
                        <a:rPr lang="en-GB" sz="1200" dirty="0">
                          <a:latin typeface="Calibri" panose="020F0502020204030204" pitchFamily="34" charset="0"/>
                          <a:ea typeface="Times New Roman"/>
                          <a:cs typeface="Calibri" panose="020F0502020204030204" pitchFamily="34" charset="0"/>
                        </a:rPr>
                        <a:t>(</a:t>
                      </a:r>
                      <a:r>
                        <a:rPr lang="tr-TR" sz="1200" dirty="0">
                          <a:latin typeface="Calibri" panose="020F0502020204030204" pitchFamily="34" charset="0"/>
                          <a:ea typeface="Times New Roman"/>
                          <a:cs typeface="Calibri" panose="020F0502020204030204" pitchFamily="34" charset="0"/>
                        </a:rPr>
                        <a:t>tesis dışı birden çok ölüm)</a:t>
                      </a:r>
                      <a:endParaRPr lang="en-GB" sz="1200" dirty="0">
                        <a:latin typeface="Calibri" panose="020F0502020204030204" pitchFamily="34" charset="0"/>
                        <a:ea typeface="Times New Roman"/>
                        <a:cs typeface="Calibri" panose="020F0502020204030204" pitchFamily="34" charset="0"/>
                      </a:endParaRPr>
                    </a:p>
                  </a:txBody>
                  <a:tcPr marL="32699" marR="32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82305">
                <a:tc>
                  <a:txBody>
                    <a:bodyPr/>
                    <a:lstStyle/>
                    <a:p>
                      <a:pPr marL="71755" marR="71755" algn="just">
                        <a:spcBef>
                          <a:spcPts val="300"/>
                        </a:spcBef>
                        <a:spcAft>
                          <a:spcPts val="300"/>
                        </a:spcAft>
                      </a:pPr>
                      <a:r>
                        <a:rPr lang="en-GB" sz="1400" b="1" dirty="0">
                          <a:latin typeface="Calibri" panose="020F0502020204030204" pitchFamily="34" charset="0"/>
                          <a:ea typeface="Times New Roman"/>
                          <a:cs typeface="Calibri" panose="020F0502020204030204" pitchFamily="34" charset="0"/>
                        </a:rPr>
                        <a:t>E - (</a:t>
                      </a:r>
                      <a:r>
                        <a:rPr lang="tr-TR" sz="1400" b="1" dirty="0">
                          <a:latin typeface="Calibri" panose="020F0502020204030204" pitchFamily="34" charset="0"/>
                          <a:ea typeface="Times New Roman"/>
                          <a:cs typeface="Calibri" panose="020F0502020204030204" pitchFamily="34" charset="0"/>
                        </a:rPr>
                        <a:t>Çevre)</a:t>
                      </a:r>
                      <a:br>
                        <a:rPr lang="en-GB" sz="1400" b="1" dirty="0">
                          <a:latin typeface="Calibri" panose="020F0502020204030204" pitchFamily="34" charset="0"/>
                          <a:ea typeface="Times New Roman"/>
                          <a:cs typeface="Calibri" panose="020F0502020204030204" pitchFamily="34" charset="0"/>
                        </a:rPr>
                      </a:br>
                      <a:r>
                        <a:rPr lang="tr-TR" sz="1400" b="0" dirty="0">
                          <a:latin typeface="Calibri" panose="020F0502020204030204" pitchFamily="34" charset="0"/>
                          <a:ea typeface="Times New Roman"/>
                          <a:cs typeface="Calibri" panose="020F0502020204030204" pitchFamily="34" charset="0"/>
                        </a:rPr>
                        <a:t>Çevre</a:t>
                      </a:r>
                      <a:r>
                        <a:rPr lang="tr-TR" sz="1400" b="0" baseline="0" dirty="0">
                          <a:latin typeface="Calibri" panose="020F0502020204030204" pitchFamily="34" charset="0"/>
                          <a:ea typeface="Times New Roman"/>
                          <a:cs typeface="Calibri" panose="020F0502020204030204" pitchFamily="34" charset="0"/>
                        </a:rPr>
                        <a:t> üzerine etkisi</a:t>
                      </a:r>
                      <a:endParaRPr lang="en-GB" sz="1400" dirty="0">
                        <a:latin typeface="Calibri" panose="020F0502020204030204" pitchFamily="34" charset="0"/>
                        <a:ea typeface="Times New Roman"/>
                        <a:cs typeface="Calibri" panose="020F0502020204030204" pitchFamily="34" charset="0"/>
                      </a:endParaRPr>
                    </a:p>
                  </a:txBody>
                  <a:tcPr marL="32699" marR="32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spcBef>
                          <a:spcPts val="300"/>
                        </a:spcBef>
                        <a:spcAft>
                          <a:spcPts val="300"/>
                        </a:spcAft>
                      </a:pPr>
                      <a:r>
                        <a:rPr lang="tr-TR" sz="1200" dirty="0">
                          <a:latin typeface="Calibri" panose="020F0502020204030204" pitchFamily="34" charset="0"/>
                          <a:ea typeface="Times New Roman"/>
                          <a:cs typeface="Calibri" panose="020F0502020204030204" pitchFamily="34" charset="0"/>
                        </a:rPr>
                        <a:t>Hasar yok</a:t>
                      </a:r>
                      <a:endParaRPr lang="en-GB" sz="1200" dirty="0">
                        <a:latin typeface="Calibri" panose="020F0502020204030204" pitchFamily="34" charset="0"/>
                        <a:ea typeface="Times New Roman"/>
                        <a:cs typeface="Calibri" panose="020F0502020204030204" pitchFamily="34" charset="0"/>
                      </a:endParaRPr>
                    </a:p>
                  </a:txBody>
                  <a:tcPr marL="32699" marR="32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spcBef>
                          <a:spcPts val="300"/>
                        </a:spcBef>
                        <a:spcAft>
                          <a:spcPts val="300"/>
                        </a:spcAft>
                      </a:pPr>
                      <a:r>
                        <a:rPr lang="tr-TR" sz="1200" dirty="0">
                          <a:latin typeface="Calibri" panose="020F0502020204030204" pitchFamily="34" charset="0"/>
                          <a:ea typeface="Times New Roman"/>
                          <a:cs typeface="Calibri" panose="020F0502020204030204" pitchFamily="34" charset="0"/>
                        </a:rPr>
                        <a:t>Küçük sızıntı </a:t>
                      </a:r>
                      <a:r>
                        <a:rPr lang="en-GB" sz="1200" dirty="0">
                          <a:latin typeface="Calibri" panose="020F0502020204030204" pitchFamily="34" charset="0"/>
                          <a:ea typeface="Times New Roman"/>
                          <a:cs typeface="Calibri" panose="020F0502020204030204" pitchFamily="34" charset="0"/>
                        </a:rPr>
                        <a:t>(</a:t>
                      </a:r>
                      <a:r>
                        <a:rPr lang="tr-TR" sz="1200" dirty="0">
                          <a:latin typeface="Calibri" panose="020F0502020204030204" pitchFamily="34" charset="0"/>
                          <a:ea typeface="Times New Roman"/>
                          <a:cs typeface="Calibri" panose="020F0502020204030204" pitchFamily="34" charset="0"/>
                        </a:rPr>
                        <a:t>hafif kirlilik</a:t>
                      </a:r>
                      <a:r>
                        <a:rPr lang="en-GB" sz="1200" dirty="0">
                          <a:latin typeface="Calibri" panose="020F0502020204030204" pitchFamily="34" charset="0"/>
                          <a:ea typeface="Times New Roman"/>
                          <a:cs typeface="Calibri" panose="020F0502020204030204" pitchFamily="34" charset="0"/>
                        </a:rPr>
                        <a:t>, </a:t>
                      </a:r>
                      <a:r>
                        <a:rPr lang="tr-TR" sz="1200" dirty="0">
                          <a:latin typeface="Calibri" panose="020F0502020204030204" pitchFamily="34" charset="0"/>
                          <a:ea typeface="Times New Roman"/>
                          <a:cs typeface="Calibri" panose="020F0502020204030204" pitchFamily="34" charset="0"/>
                        </a:rPr>
                        <a:t>birkaç gün içinde yenilenebilir</a:t>
                      </a:r>
                      <a:r>
                        <a:rPr lang="en-GB" sz="1200" dirty="0">
                          <a:latin typeface="Calibri" panose="020F0502020204030204" pitchFamily="34" charset="0"/>
                          <a:ea typeface="Times New Roman"/>
                          <a:cs typeface="Calibri" panose="020F0502020204030204" pitchFamily="34" charset="0"/>
                        </a:rPr>
                        <a:t>)</a:t>
                      </a:r>
                    </a:p>
                  </a:txBody>
                  <a:tcPr marL="32699" marR="32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just">
                        <a:spcBef>
                          <a:spcPts val="300"/>
                        </a:spcBef>
                        <a:spcAft>
                          <a:spcPts val="300"/>
                        </a:spcAft>
                      </a:pPr>
                      <a:r>
                        <a:rPr lang="tr-TR" sz="1200" dirty="0">
                          <a:latin typeface="Calibri" panose="020F0502020204030204" pitchFamily="34" charset="0"/>
                          <a:ea typeface="Times New Roman"/>
                          <a:cs typeface="Calibri" panose="020F0502020204030204" pitchFamily="34" charset="0"/>
                        </a:rPr>
                        <a:t>Ünite içerisinde önemli derecede kirlilik (birkaç hafta içinde yenilenebilir)</a:t>
                      </a:r>
                      <a:endParaRPr lang="en-GB" sz="1200" dirty="0">
                        <a:latin typeface="Calibri" panose="020F0502020204030204" pitchFamily="34" charset="0"/>
                        <a:ea typeface="Times New Roman"/>
                        <a:cs typeface="Calibri" panose="020F0502020204030204" pitchFamily="34" charset="0"/>
                      </a:endParaRPr>
                    </a:p>
                  </a:txBody>
                  <a:tcPr marL="32699" marR="32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just">
                        <a:spcBef>
                          <a:spcPts val="300"/>
                        </a:spcBef>
                        <a:spcAft>
                          <a:spcPts val="300"/>
                        </a:spcAft>
                      </a:pPr>
                      <a:r>
                        <a:rPr lang="tr-TR" sz="1200" dirty="0">
                          <a:latin typeface="Calibri" panose="020F0502020204030204" pitchFamily="34" charset="0"/>
                          <a:ea typeface="Times New Roman"/>
                          <a:cs typeface="Calibri" panose="020F0502020204030204" pitchFamily="34" charset="0"/>
                        </a:rPr>
                        <a:t>Tesiste önemli derecede kirlilik (birkaç ay içinde yenilenebilir)</a:t>
                      </a:r>
                      <a:endParaRPr lang="en-GB" sz="1200" dirty="0">
                        <a:latin typeface="Calibri" panose="020F0502020204030204" pitchFamily="34" charset="0"/>
                        <a:ea typeface="Times New Roman"/>
                        <a:cs typeface="Calibri" panose="020F0502020204030204" pitchFamily="34" charset="0"/>
                      </a:endParaRPr>
                    </a:p>
                  </a:txBody>
                  <a:tcPr marL="32699" marR="32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just">
                        <a:spcBef>
                          <a:spcPts val="300"/>
                        </a:spcBef>
                        <a:spcAft>
                          <a:spcPts val="300"/>
                        </a:spcAft>
                      </a:pPr>
                      <a:r>
                        <a:rPr lang="tr-TR" sz="1200" dirty="0">
                          <a:latin typeface="Calibri" panose="020F0502020204030204" pitchFamily="34" charset="0"/>
                          <a:ea typeface="Times New Roman"/>
                          <a:cs typeface="Calibri" panose="020F0502020204030204" pitchFamily="34" charset="0"/>
                        </a:rPr>
                        <a:t>Tesiste ve dış alanlarda önemli derecede kirlilik (1</a:t>
                      </a:r>
                      <a:r>
                        <a:rPr lang="tr-TR" sz="1200" baseline="0" dirty="0">
                          <a:latin typeface="Calibri" panose="020F0502020204030204" pitchFamily="34" charset="0"/>
                          <a:ea typeface="Times New Roman"/>
                          <a:cs typeface="Calibri" panose="020F0502020204030204" pitchFamily="34" charset="0"/>
                        </a:rPr>
                        <a:t> yıldan az bir zamanda yenilenebilir)</a:t>
                      </a:r>
                      <a:endParaRPr lang="en-GB" sz="1200" dirty="0">
                        <a:latin typeface="Calibri" panose="020F0502020204030204" pitchFamily="34" charset="0"/>
                        <a:ea typeface="Times New Roman"/>
                        <a:cs typeface="Calibri" panose="020F0502020204030204" pitchFamily="34" charset="0"/>
                      </a:endParaRPr>
                    </a:p>
                  </a:txBody>
                  <a:tcPr marL="32699" marR="32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just">
                        <a:spcBef>
                          <a:spcPts val="300"/>
                        </a:spcBef>
                        <a:spcAft>
                          <a:spcPts val="300"/>
                        </a:spcAft>
                      </a:pPr>
                      <a:r>
                        <a:rPr lang="tr-TR" sz="1200" dirty="0">
                          <a:latin typeface="Calibri" panose="020F0502020204030204" pitchFamily="34" charset="0"/>
                          <a:ea typeface="Times New Roman"/>
                          <a:cs typeface="Calibri" panose="020F0502020204030204" pitchFamily="34" charset="0"/>
                        </a:rPr>
                        <a:t>Dış çevrede ciddi kirlilikler </a:t>
                      </a:r>
                      <a:r>
                        <a:rPr lang="en-GB" sz="1200" dirty="0">
                          <a:latin typeface="Calibri" panose="020F0502020204030204" pitchFamily="34" charset="0"/>
                          <a:ea typeface="Times New Roman"/>
                          <a:cs typeface="Calibri" panose="020F0502020204030204" pitchFamily="34" charset="0"/>
                        </a:rPr>
                        <a:t>(</a:t>
                      </a:r>
                      <a:r>
                        <a:rPr lang="tr-TR" sz="1200" dirty="0">
                          <a:latin typeface="Calibri" panose="020F0502020204030204" pitchFamily="34" charset="0"/>
                          <a:ea typeface="Times New Roman"/>
                          <a:cs typeface="Calibri" panose="020F0502020204030204" pitchFamily="34" charset="0"/>
                        </a:rPr>
                        <a:t>1 yıldan fazla</a:t>
                      </a:r>
                      <a:r>
                        <a:rPr lang="tr-TR" sz="1200" baseline="0" dirty="0">
                          <a:latin typeface="Calibri" panose="020F0502020204030204" pitchFamily="34" charset="0"/>
                          <a:ea typeface="Times New Roman"/>
                          <a:cs typeface="Calibri" panose="020F0502020204030204" pitchFamily="34" charset="0"/>
                        </a:rPr>
                        <a:t> zamanda yenilenebilir)</a:t>
                      </a:r>
                      <a:endParaRPr lang="en-GB" sz="1200" dirty="0">
                        <a:latin typeface="Calibri" panose="020F0502020204030204" pitchFamily="34" charset="0"/>
                        <a:ea typeface="Times New Roman"/>
                        <a:cs typeface="Calibri" panose="020F0502020204030204" pitchFamily="34" charset="0"/>
                      </a:endParaRPr>
                    </a:p>
                  </a:txBody>
                  <a:tcPr marL="32699" marR="32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525442">
                <a:tc>
                  <a:txBody>
                    <a:bodyPr/>
                    <a:lstStyle/>
                    <a:p>
                      <a:pPr marL="71755" marR="71755" algn="just">
                        <a:spcBef>
                          <a:spcPts val="300"/>
                        </a:spcBef>
                        <a:spcAft>
                          <a:spcPts val="300"/>
                        </a:spcAft>
                      </a:pPr>
                      <a:r>
                        <a:rPr lang="en-GB" sz="1400" b="1" dirty="0">
                          <a:latin typeface="Calibri" panose="020F0502020204030204" pitchFamily="34" charset="0"/>
                          <a:ea typeface="Times New Roman"/>
                          <a:cs typeface="Calibri" panose="020F0502020204030204" pitchFamily="34" charset="0"/>
                        </a:rPr>
                        <a:t>A - (</a:t>
                      </a:r>
                      <a:r>
                        <a:rPr lang="tr-TR" sz="1400" b="1" dirty="0">
                          <a:latin typeface="Calibri" panose="020F0502020204030204" pitchFamily="34" charset="0"/>
                          <a:ea typeface="Times New Roman"/>
                          <a:cs typeface="Calibri" panose="020F0502020204030204" pitchFamily="34" charset="0"/>
                        </a:rPr>
                        <a:t>Mal</a:t>
                      </a:r>
                      <a:r>
                        <a:rPr lang="en-GB" sz="1400" b="1" dirty="0">
                          <a:latin typeface="Calibri" panose="020F0502020204030204" pitchFamily="34" charset="0"/>
                          <a:ea typeface="Times New Roman"/>
                          <a:cs typeface="Calibri" panose="020F0502020204030204" pitchFamily="34" charset="0"/>
                        </a:rPr>
                        <a:t>)</a:t>
                      </a:r>
                      <a:br>
                        <a:rPr lang="en-GB" sz="1400" b="1" dirty="0">
                          <a:latin typeface="Calibri" panose="020F0502020204030204" pitchFamily="34" charset="0"/>
                          <a:ea typeface="Times New Roman"/>
                          <a:cs typeface="Calibri" panose="020F0502020204030204" pitchFamily="34" charset="0"/>
                        </a:rPr>
                      </a:br>
                      <a:r>
                        <a:rPr lang="tr-TR" sz="1400" dirty="0">
                          <a:latin typeface="Calibri" panose="020F0502020204030204" pitchFamily="34" charset="0"/>
                          <a:ea typeface="Times New Roman"/>
                          <a:cs typeface="Calibri" panose="020F0502020204030204" pitchFamily="34" charset="0"/>
                        </a:rPr>
                        <a:t>Mallar ve üretim üzerine etkisi</a:t>
                      </a:r>
                      <a:r>
                        <a:rPr lang="tr-TR" sz="1400" baseline="0" dirty="0">
                          <a:latin typeface="Calibri" panose="020F0502020204030204" pitchFamily="34" charset="0"/>
                          <a:ea typeface="Times New Roman"/>
                          <a:cs typeface="Calibri" panose="020F0502020204030204" pitchFamily="34" charset="0"/>
                        </a:rPr>
                        <a:t> </a:t>
                      </a:r>
                      <a:r>
                        <a:rPr lang="en-GB" sz="1400" dirty="0">
                          <a:latin typeface="Calibri" panose="020F0502020204030204" pitchFamily="34" charset="0"/>
                          <a:ea typeface="Times New Roman"/>
                          <a:cs typeface="Calibri" panose="020F0502020204030204" pitchFamily="34" charset="0"/>
                        </a:rPr>
                        <a:t>(CAPEX </a:t>
                      </a:r>
                      <a:r>
                        <a:rPr lang="tr-TR" sz="1400" dirty="0">
                          <a:latin typeface="Calibri" panose="020F0502020204030204" pitchFamily="34" charset="0"/>
                          <a:ea typeface="Times New Roman"/>
                          <a:cs typeface="Calibri" panose="020F0502020204030204" pitchFamily="34" charset="0"/>
                        </a:rPr>
                        <a:t>ve</a:t>
                      </a:r>
                      <a:r>
                        <a:rPr lang="en-GB" sz="1400" dirty="0">
                          <a:latin typeface="Calibri" panose="020F0502020204030204" pitchFamily="34" charset="0"/>
                          <a:ea typeface="Times New Roman"/>
                          <a:cs typeface="Calibri" panose="020F0502020204030204" pitchFamily="34" charset="0"/>
                        </a:rPr>
                        <a:t> OPEX)</a:t>
                      </a:r>
                    </a:p>
                  </a:txBody>
                  <a:tcPr marL="32699" marR="32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spcBef>
                          <a:spcPts val="300"/>
                        </a:spcBef>
                        <a:spcAft>
                          <a:spcPts val="300"/>
                        </a:spcAft>
                      </a:pPr>
                      <a:r>
                        <a:rPr lang="tr-TR" sz="1200" dirty="0">
                          <a:latin typeface="Calibri" panose="020F0502020204030204" pitchFamily="34" charset="0"/>
                          <a:ea typeface="Times New Roman"/>
                          <a:cs typeface="Calibri" panose="020F0502020204030204" pitchFamily="34" charset="0"/>
                        </a:rPr>
                        <a:t>Hasar yok</a:t>
                      </a:r>
                      <a:endParaRPr lang="en-GB" sz="1200" dirty="0">
                        <a:latin typeface="Calibri" panose="020F0502020204030204" pitchFamily="34" charset="0"/>
                        <a:ea typeface="Times New Roman"/>
                        <a:cs typeface="Calibri" panose="020F0502020204030204" pitchFamily="34" charset="0"/>
                      </a:endParaRPr>
                    </a:p>
                  </a:txBody>
                  <a:tcPr marL="32699" marR="32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just">
                        <a:spcBef>
                          <a:spcPts val="300"/>
                        </a:spcBef>
                        <a:spcAft>
                          <a:spcPts val="300"/>
                        </a:spcAft>
                      </a:pPr>
                      <a:r>
                        <a:rPr lang="tr-TR" sz="1200" dirty="0" err="1">
                          <a:latin typeface="Calibri" panose="020F0502020204030204" pitchFamily="34" charset="0"/>
                          <a:ea typeface="Times New Roman"/>
                          <a:cs typeface="Calibri" panose="020F0502020204030204" pitchFamily="34" charset="0"/>
                        </a:rPr>
                        <a:t>Flanşlara</a:t>
                      </a:r>
                      <a:r>
                        <a:rPr lang="tr-TR" sz="1200" dirty="0">
                          <a:latin typeface="Calibri" panose="020F0502020204030204" pitchFamily="34" charset="0"/>
                          <a:ea typeface="Times New Roman"/>
                          <a:cs typeface="Calibri" panose="020F0502020204030204" pitchFamily="34" charset="0"/>
                        </a:rPr>
                        <a:t>, borulara</a:t>
                      </a:r>
                      <a:r>
                        <a:rPr lang="tr-TR" sz="1200" baseline="0" dirty="0">
                          <a:latin typeface="Calibri" panose="020F0502020204030204" pitchFamily="34" charset="0"/>
                          <a:ea typeface="Times New Roman"/>
                          <a:cs typeface="Calibri" panose="020F0502020204030204" pitchFamily="34" charset="0"/>
                        </a:rPr>
                        <a:t> küçük hasarlar. 3 güne kadar üretim kaybı. </a:t>
                      </a:r>
                      <a:endParaRPr lang="en-GB" sz="1200" dirty="0">
                        <a:latin typeface="Calibri" panose="020F0502020204030204" pitchFamily="34" charset="0"/>
                        <a:ea typeface="Times New Roman"/>
                        <a:cs typeface="Calibri" panose="020F0502020204030204" pitchFamily="34" charset="0"/>
                      </a:endParaRPr>
                    </a:p>
                  </a:txBody>
                  <a:tcPr marL="32699" marR="32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just">
                        <a:spcBef>
                          <a:spcPts val="300"/>
                        </a:spcBef>
                        <a:spcAft>
                          <a:spcPts val="300"/>
                        </a:spcAft>
                      </a:pPr>
                      <a:r>
                        <a:rPr lang="tr-TR" sz="1200" dirty="0">
                          <a:latin typeface="Calibri" panose="020F0502020204030204" pitchFamily="34" charset="0"/>
                          <a:ea typeface="Times New Roman"/>
                          <a:cs typeface="Calibri" panose="020F0502020204030204" pitchFamily="34" charset="0"/>
                        </a:rPr>
                        <a:t>Ana ekipmana</a:t>
                      </a:r>
                      <a:r>
                        <a:rPr lang="tr-TR" sz="1200" baseline="0" dirty="0">
                          <a:latin typeface="Calibri" panose="020F0502020204030204" pitchFamily="34" charset="0"/>
                          <a:ea typeface="Times New Roman"/>
                          <a:cs typeface="Calibri" panose="020F0502020204030204" pitchFamily="34" charset="0"/>
                        </a:rPr>
                        <a:t> hasar. 2 haftaya kadar üretim kaybı. </a:t>
                      </a:r>
                      <a:endParaRPr lang="en-GB" sz="1200" dirty="0">
                        <a:latin typeface="Calibri" panose="020F0502020204030204" pitchFamily="34" charset="0"/>
                        <a:ea typeface="Times New Roman"/>
                        <a:cs typeface="Calibri" panose="020F0502020204030204" pitchFamily="34" charset="0"/>
                      </a:endParaRPr>
                    </a:p>
                  </a:txBody>
                  <a:tcPr marL="32699" marR="32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just">
                        <a:spcBef>
                          <a:spcPts val="300"/>
                        </a:spcBef>
                        <a:spcAft>
                          <a:spcPts val="300"/>
                        </a:spcAft>
                      </a:pPr>
                      <a:r>
                        <a:rPr lang="tr-TR" sz="1200" dirty="0">
                          <a:latin typeface="Calibri" panose="020F0502020204030204" pitchFamily="34" charset="0"/>
                          <a:ea typeface="Times New Roman"/>
                          <a:cs typeface="Calibri" panose="020F0502020204030204" pitchFamily="34" charset="0"/>
                        </a:rPr>
                        <a:t>Ekipmana önemli</a:t>
                      </a:r>
                      <a:r>
                        <a:rPr lang="tr-TR" sz="1200" baseline="0" dirty="0">
                          <a:latin typeface="Calibri" panose="020F0502020204030204" pitchFamily="34" charset="0"/>
                          <a:ea typeface="Times New Roman"/>
                          <a:cs typeface="Calibri" panose="020F0502020204030204" pitchFamily="34" charset="0"/>
                        </a:rPr>
                        <a:t> hasarlar veya ünite sahasına çoklu hasar.</a:t>
                      </a:r>
                      <a:br>
                        <a:rPr lang="en-GB" sz="1200" dirty="0">
                          <a:latin typeface="Calibri" panose="020F0502020204030204" pitchFamily="34" charset="0"/>
                          <a:ea typeface="Times New Roman"/>
                          <a:cs typeface="Calibri" panose="020F0502020204030204" pitchFamily="34" charset="0"/>
                        </a:rPr>
                      </a:br>
                      <a:r>
                        <a:rPr lang="tr-TR" sz="1200" dirty="0">
                          <a:latin typeface="Calibri" panose="020F0502020204030204" pitchFamily="34" charset="0"/>
                          <a:ea typeface="Times New Roman"/>
                          <a:cs typeface="Calibri" panose="020F0502020204030204" pitchFamily="34" charset="0"/>
                        </a:rPr>
                        <a:t>2 ay periyoda kadar üretim kaybı</a:t>
                      </a:r>
                      <a:endParaRPr lang="en-GB" sz="1200" dirty="0">
                        <a:latin typeface="Calibri" panose="020F0502020204030204" pitchFamily="34" charset="0"/>
                        <a:ea typeface="Times New Roman"/>
                        <a:cs typeface="Calibri" panose="020F0502020204030204" pitchFamily="34" charset="0"/>
                      </a:endParaRPr>
                    </a:p>
                  </a:txBody>
                  <a:tcPr marL="32699" marR="32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just">
                        <a:spcBef>
                          <a:spcPts val="300"/>
                        </a:spcBef>
                        <a:spcAft>
                          <a:spcPts val="300"/>
                        </a:spcAft>
                      </a:pPr>
                      <a:r>
                        <a:rPr lang="tr-TR" sz="1200" dirty="0">
                          <a:latin typeface="Calibri" panose="020F0502020204030204" pitchFamily="34" charset="0"/>
                          <a:ea typeface="Times New Roman"/>
                          <a:cs typeface="Calibri" panose="020F0502020204030204" pitchFamily="34" charset="0"/>
                        </a:rPr>
                        <a:t>Üniteye</a:t>
                      </a:r>
                      <a:r>
                        <a:rPr lang="tr-TR" sz="1200" baseline="0" dirty="0">
                          <a:latin typeface="Calibri" panose="020F0502020204030204" pitchFamily="34" charset="0"/>
                          <a:ea typeface="Times New Roman"/>
                          <a:cs typeface="Calibri" panose="020F0502020204030204" pitchFamily="34" charset="0"/>
                        </a:rPr>
                        <a:t> geniş çaplı hasar. </a:t>
                      </a:r>
                      <a:r>
                        <a:rPr lang="tr-TR" sz="1200" dirty="0">
                          <a:latin typeface="Calibri" panose="020F0502020204030204" pitchFamily="34" charset="0"/>
                          <a:ea typeface="Times New Roman"/>
                          <a:cs typeface="Calibri" panose="020F0502020204030204" pitchFamily="34" charset="0"/>
                        </a:rPr>
                        <a:t>6 ay periyoda kadar üretim kaybı</a:t>
                      </a:r>
                      <a:br>
                        <a:rPr lang="en-GB" sz="1000" dirty="0">
                          <a:latin typeface="Calibri" panose="020F0502020204030204" pitchFamily="34" charset="0"/>
                          <a:ea typeface="Times New Roman"/>
                          <a:cs typeface="Calibri" panose="020F0502020204030204" pitchFamily="34" charset="0"/>
                        </a:rPr>
                      </a:br>
                      <a:endParaRPr lang="en-GB" sz="1000" dirty="0">
                        <a:latin typeface="Calibri" panose="020F0502020204030204" pitchFamily="34" charset="0"/>
                        <a:ea typeface="Times New Roman"/>
                        <a:cs typeface="Calibri" panose="020F0502020204030204" pitchFamily="34" charset="0"/>
                      </a:endParaRPr>
                    </a:p>
                  </a:txBody>
                  <a:tcPr marL="32699" marR="32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just">
                        <a:spcBef>
                          <a:spcPts val="300"/>
                        </a:spcBef>
                        <a:spcAft>
                          <a:spcPts val="300"/>
                        </a:spcAft>
                      </a:pPr>
                      <a:r>
                        <a:rPr lang="tr-TR" sz="1200" dirty="0">
                          <a:latin typeface="Calibri" panose="020F0502020204030204" pitchFamily="34" charset="0"/>
                          <a:ea typeface="Times New Roman"/>
                          <a:cs typeface="Calibri" panose="020F0502020204030204" pitchFamily="34" charset="0"/>
                        </a:rPr>
                        <a:t>Tesis</a:t>
                      </a:r>
                      <a:r>
                        <a:rPr lang="tr-TR" sz="1200" baseline="0" dirty="0">
                          <a:latin typeface="Calibri" panose="020F0502020204030204" pitchFamily="34" charset="0"/>
                          <a:ea typeface="Times New Roman"/>
                          <a:cs typeface="Calibri" panose="020F0502020204030204" pitchFamily="34" charset="0"/>
                        </a:rPr>
                        <a:t> dışı da dahil olmak üzere b</a:t>
                      </a:r>
                      <a:r>
                        <a:rPr lang="tr-TR" sz="1200" dirty="0">
                          <a:latin typeface="Calibri" panose="020F0502020204030204" pitchFamily="34" charset="0"/>
                          <a:ea typeface="Times New Roman"/>
                          <a:cs typeface="Calibri" panose="020F0502020204030204" pitchFamily="34" charset="0"/>
                        </a:rPr>
                        <a:t>irden</a:t>
                      </a:r>
                      <a:r>
                        <a:rPr lang="tr-TR" sz="1200" baseline="0" dirty="0">
                          <a:latin typeface="Calibri" panose="020F0502020204030204" pitchFamily="34" charset="0"/>
                          <a:ea typeface="Times New Roman"/>
                          <a:cs typeface="Calibri" panose="020F0502020204030204" pitchFamily="34" charset="0"/>
                        </a:rPr>
                        <a:t> çok üniteye çok şiddetli /yıkımsal etki</a:t>
                      </a:r>
                      <a:endParaRPr lang="en-GB" sz="1200" dirty="0">
                        <a:latin typeface="Calibri" panose="020F0502020204030204" pitchFamily="34" charset="0"/>
                        <a:ea typeface="Times New Roman"/>
                        <a:cs typeface="Calibri" panose="020F0502020204030204" pitchFamily="34" charset="0"/>
                      </a:endParaRPr>
                    </a:p>
                  </a:txBody>
                  <a:tcPr marL="32699" marR="32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79500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9ED290E-1ECD-4EB2-91AF-19365D03C1C3}"/>
              </a:ext>
            </a:extLst>
          </p:cNvPr>
          <p:cNvPicPr>
            <a:picLocks noChangeAspect="1"/>
          </p:cNvPicPr>
          <p:nvPr/>
        </p:nvPicPr>
        <p:blipFill>
          <a:blip r:embed="rId3"/>
          <a:stretch>
            <a:fillRect/>
          </a:stretch>
        </p:blipFill>
        <p:spPr>
          <a:xfrm>
            <a:off x="1860321" y="251498"/>
            <a:ext cx="1064078" cy="643812"/>
          </a:xfrm>
          <a:prstGeom prst="rect">
            <a:avLst/>
          </a:prstGeom>
        </p:spPr>
      </p:pic>
      <p:pic>
        <p:nvPicPr>
          <p:cNvPr id="5" name="Resim 4">
            <a:extLst>
              <a:ext uri="{FF2B5EF4-FFF2-40B4-BE49-F238E27FC236}">
                <a16:creationId xmlns:a16="http://schemas.microsoft.com/office/drawing/2014/main" id="{A4EC2D4C-C54B-4976-183A-6E28B9CCEE84}"/>
              </a:ext>
            </a:extLst>
          </p:cNvPr>
          <p:cNvPicPr>
            <a:picLocks noChangeAspect="1"/>
          </p:cNvPicPr>
          <p:nvPr/>
        </p:nvPicPr>
        <p:blipFill>
          <a:blip r:embed="rId4"/>
          <a:stretch>
            <a:fillRect/>
          </a:stretch>
        </p:blipFill>
        <p:spPr>
          <a:xfrm>
            <a:off x="690215" y="251498"/>
            <a:ext cx="1064079" cy="774336"/>
          </a:xfrm>
          <a:prstGeom prst="rect">
            <a:avLst/>
          </a:prstGeom>
        </p:spPr>
      </p:pic>
      <p:sp>
        <p:nvSpPr>
          <p:cNvPr id="17" name="Text Box 13">
            <a:extLst>
              <a:ext uri="{FF2B5EF4-FFF2-40B4-BE49-F238E27FC236}">
                <a16:creationId xmlns:a16="http://schemas.microsoft.com/office/drawing/2014/main" id="{B58B42A9-448C-2CE7-1688-C2D14DEAACB7}"/>
              </a:ext>
            </a:extLst>
          </p:cNvPr>
          <p:cNvSpPr txBox="1">
            <a:spLocks noChangeArrowheads="1"/>
          </p:cNvSpPr>
          <p:nvPr/>
        </p:nvSpPr>
        <p:spPr bwMode="auto">
          <a:xfrm>
            <a:off x="304898" y="895310"/>
            <a:ext cx="8927743" cy="523220"/>
          </a:xfrm>
          <a:prstGeom prst="rect">
            <a:avLst/>
          </a:prstGeom>
          <a:noFill/>
          <a:ln w="9525">
            <a:noFill/>
            <a:miter lim="800000"/>
            <a:headEnd/>
            <a:tailEnd/>
          </a:ln>
          <a:effectLst/>
        </p:spPr>
        <p:txBody>
          <a:bodyPr wrap="square">
            <a:spAutoFit/>
          </a:bodyPr>
          <a:lstStyle/>
          <a:p>
            <a:pPr marL="1257300" algn="l" eaLnBrk="0" hangingPunct="0">
              <a:defRPr/>
            </a:pPr>
            <a:r>
              <a:rPr lang="tr-TR" altLang="ja-JP" sz="2800" kern="0" dirty="0">
                <a:solidFill>
                  <a:srgbClr val="FF0000"/>
                </a:solidFill>
                <a:latin typeface="Calibri" panose="020F0502020204030204" pitchFamily="34" charset="0"/>
              </a:rPr>
              <a:t>   METODOLOJİ-BELGELENDİRME VE KAYIT  </a:t>
            </a:r>
          </a:p>
        </p:txBody>
      </p:sp>
      <p:sp>
        <p:nvSpPr>
          <p:cNvPr id="2" name="Text Box 2">
            <a:extLst>
              <a:ext uri="{FF2B5EF4-FFF2-40B4-BE49-F238E27FC236}">
                <a16:creationId xmlns:a16="http://schemas.microsoft.com/office/drawing/2014/main" id="{6821F644-26FA-1791-3372-1C145E4D4731}"/>
              </a:ext>
            </a:extLst>
          </p:cNvPr>
          <p:cNvSpPr txBox="1">
            <a:spLocks noChangeArrowheads="1"/>
          </p:cNvSpPr>
          <p:nvPr/>
        </p:nvSpPr>
        <p:spPr bwMode="auto">
          <a:xfrm>
            <a:off x="304898" y="1485707"/>
            <a:ext cx="7939510" cy="367878"/>
          </a:xfrm>
          <a:prstGeom prst="rect">
            <a:avLst/>
          </a:prstGeom>
          <a:noFill/>
          <a:ln w="9525">
            <a:noFill/>
            <a:round/>
            <a:headEnd/>
            <a:tailEnd/>
          </a:ln>
          <a:effectLst/>
        </p:spPr>
        <p:txBody>
          <a:bodyPr wrap="square" lIns="90000" tIns="45000" rIns="90000" bIns="45000">
            <a:spAutoFit/>
          </a:bodyPr>
          <a:lstStyle/>
          <a:p>
            <a:pPr marL="0" lvl="1" algn="just" eaLnBrk="0" hangingPunct="0">
              <a:spcBef>
                <a:spcPts val="600"/>
              </a:spcBef>
              <a:spcAft>
                <a:spcPts val="600"/>
              </a:spcAft>
              <a:buClr>
                <a:schemeClr val="accent2">
                  <a:lumMod val="75000"/>
                </a:schemeClr>
              </a:buClr>
              <a:buSzPct val="100000"/>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1800" dirty="0">
                <a:solidFill>
                  <a:schemeClr val="tx1"/>
                </a:solidFill>
                <a:latin typeface="Calibri" panose="020F0502020204030204" pitchFamily="34" charset="0"/>
                <a:cs typeface="Tahoma" pitchFamily="34" charset="0"/>
              </a:rPr>
              <a:t>Bir HAZOP çalışması gerçekleştirmek için aşağıdaki dokümanlar gerekmektedir:</a:t>
            </a:r>
            <a:endParaRPr lang="en-US" sz="1800" dirty="0">
              <a:solidFill>
                <a:schemeClr val="tx1"/>
              </a:solidFill>
              <a:latin typeface="Calibri" panose="020F0502020204030204" pitchFamily="34" charset="0"/>
              <a:cs typeface="Tahoma" pitchFamily="34" charset="0"/>
            </a:endParaRPr>
          </a:p>
        </p:txBody>
      </p:sp>
      <p:graphicFrame>
        <p:nvGraphicFramePr>
          <p:cNvPr id="4" name="Tablo 3">
            <a:extLst>
              <a:ext uri="{FF2B5EF4-FFF2-40B4-BE49-F238E27FC236}">
                <a16:creationId xmlns:a16="http://schemas.microsoft.com/office/drawing/2014/main" id="{D87BBAB7-D553-0E00-1162-7E9B909C4023}"/>
              </a:ext>
            </a:extLst>
          </p:cNvPr>
          <p:cNvGraphicFramePr>
            <a:graphicFrameLocks noGrp="1"/>
          </p:cNvGraphicFramePr>
          <p:nvPr>
            <p:extLst>
              <p:ext uri="{D42A27DB-BD31-4B8C-83A1-F6EECF244321}">
                <p14:modId xmlns:p14="http://schemas.microsoft.com/office/powerpoint/2010/main" val="2318180473"/>
              </p:ext>
            </p:extLst>
          </p:nvPr>
        </p:nvGraphicFramePr>
        <p:xfrm>
          <a:off x="422225" y="2084856"/>
          <a:ext cx="7704856" cy="3751957"/>
        </p:xfrm>
        <a:graphic>
          <a:graphicData uri="http://schemas.openxmlformats.org/drawingml/2006/table">
            <a:tbl>
              <a:tblPr firstRow="1" bandRow="1">
                <a:tableStyleId>{7DF18680-E054-41AD-8BC1-D1AEF772440D}</a:tableStyleId>
              </a:tblPr>
              <a:tblGrid>
                <a:gridCol w="966311">
                  <a:extLst>
                    <a:ext uri="{9D8B030D-6E8A-4147-A177-3AD203B41FA5}">
                      <a16:colId xmlns:a16="http://schemas.microsoft.com/office/drawing/2014/main" val="2861744949"/>
                    </a:ext>
                  </a:extLst>
                </a:gridCol>
                <a:gridCol w="6738545">
                  <a:extLst>
                    <a:ext uri="{9D8B030D-6E8A-4147-A177-3AD203B41FA5}">
                      <a16:colId xmlns:a16="http://schemas.microsoft.com/office/drawing/2014/main" val="3803776504"/>
                    </a:ext>
                  </a:extLst>
                </a:gridCol>
              </a:tblGrid>
              <a:tr h="200594">
                <a:tc>
                  <a:txBody>
                    <a:bodyPr/>
                    <a:lstStyle/>
                    <a:p>
                      <a:pPr algn="ctr"/>
                      <a:r>
                        <a:rPr lang="it-IT" sz="1600" b="1" dirty="0">
                          <a:latin typeface="Calibri" panose="020F0502020204030204" pitchFamily="34" charset="0"/>
                          <a:ea typeface="Tahoma" panose="020B0604030504040204" pitchFamily="34" charset="0"/>
                          <a:cs typeface="Tahoma" panose="020B0604030504040204" pitchFamily="34" charset="0"/>
                        </a:rPr>
                        <a:t>N°</a:t>
                      </a:r>
                    </a:p>
                  </a:txBody>
                  <a:tcPr/>
                </a:tc>
                <a:tc>
                  <a:txBody>
                    <a:bodyPr/>
                    <a:lstStyle/>
                    <a:p>
                      <a:pPr algn="ctr"/>
                      <a:r>
                        <a:rPr lang="tr-TR" sz="1600" b="1" dirty="0" err="1">
                          <a:latin typeface="Calibri" panose="020F0502020204030204" pitchFamily="34" charset="0"/>
                          <a:ea typeface="Tahoma" panose="020B0604030504040204" pitchFamily="34" charset="0"/>
                          <a:cs typeface="Tahoma" panose="020B0604030504040204" pitchFamily="34" charset="0"/>
                        </a:rPr>
                        <a:t>Döküman</a:t>
                      </a:r>
                      <a:endParaRPr lang="it-IT" sz="1600" b="1" dirty="0">
                        <a:latin typeface="Calibri" panose="020F050202020403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767426157"/>
                  </a:ext>
                </a:extLst>
              </a:tr>
              <a:tr h="132576">
                <a:tc>
                  <a:txBody>
                    <a:bodyPr/>
                    <a:lstStyle/>
                    <a:p>
                      <a:pPr algn="ctr"/>
                      <a:r>
                        <a:rPr lang="tr-TR" sz="1600" b="0" kern="1200" dirty="0">
                          <a:solidFill>
                            <a:schemeClr val="dk1"/>
                          </a:solidFill>
                          <a:latin typeface="Calibri" panose="020F0502020204030204" pitchFamily="34" charset="0"/>
                          <a:ea typeface="Tahoma" panose="020B0604030504040204" pitchFamily="34" charset="0"/>
                          <a:cs typeface="Tahoma" panose="020B0604030504040204" pitchFamily="34" charset="0"/>
                        </a:rPr>
                        <a:t>1</a:t>
                      </a:r>
                      <a:endParaRPr lang="it-IT" sz="1600" b="0" kern="1200" dirty="0">
                        <a:solidFill>
                          <a:schemeClr val="dk1"/>
                        </a:solidFill>
                        <a:latin typeface="Calibri" panose="020F0502020204030204" pitchFamily="34" charset="0"/>
                        <a:ea typeface="Tahoma" panose="020B0604030504040204" pitchFamily="34" charset="0"/>
                        <a:cs typeface="Tahoma" panose="020B0604030504040204" pitchFamily="34" charset="0"/>
                      </a:endParaRPr>
                    </a:p>
                  </a:txBody>
                  <a:tcPr/>
                </a:tc>
                <a:tc>
                  <a:txBody>
                    <a:bodyPr/>
                    <a:lstStyle>
                      <a:lvl1pPr marL="71438" eaLnBrk="0" hangingPunct="0">
                        <a:spcBef>
                          <a:spcPct val="20000"/>
                        </a:spcBef>
                        <a:defRPr sz="2000" b="1">
                          <a:solidFill>
                            <a:schemeClr val="tx1"/>
                          </a:solidFill>
                          <a:latin typeface="Tahoma" pitchFamily="34" charset="0"/>
                        </a:defRPr>
                      </a:lvl1pPr>
                      <a:lvl2pPr marL="742950" indent="-285750" eaLnBrk="0" hangingPunct="0">
                        <a:spcBef>
                          <a:spcPct val="20000"/>
                        </a:spcBef>
                        <a:defRPr sz="2000">
                          <a:solidFill>
                            <a:schemeClr val="tx1"/>
                          </a:solidFill>
                          <a:latin typeface="Tahoma"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71438" marR="0" lvl="0" indent="0" algn="just" defTabSz="914400" rtl="0" eaLnBrk="1" fontAlgn="base" latinLnBrk="0" hangingPunct="1">
                        <a:lnSpc>
                          <a:spcPct val="100000"/>
                        </a:lnSpc>
                        <a:spcBef>
                          <a:spcPts val="100"/>
                        </a:spcBef>
                        <a:spcAft>
                          <a:spcPts val="100"/>
                        </a:spcAft>
                        <a:buClrTx/>
                        <a:buSzTx/>
                        <a:buFontTx/>
                        <a:buNone/>
                        <a:tabLst/>
                      </a:pPr>
                      <a:r>
                        <a:rPr kumimoji="0" lang="en-GB" altLang="it-IT" sz="1600" b="0" u="none" strike="noStrike" cap="none" normalizeH="0" baseline="0" dirty="0">
                          <a:ln>
                            <a:noFill/>
                          </a:ln>
                          <a:effectLst/>
                          <a:latin typeface="Calibri" panose="020F0502020204030204" pitchFamily="34" charset="0"/>
                          <a:ea typeface="Tahoma" panose="020B0604030504040204" pitchFamily="34" charset="0"/>
                          <a:cs typeface="Tahoma" panose="020B0604030504040204" pitchFamily="34" charset="0"/>
                        </a:rPr>
                        <a:t>Pro</a:t>
                      </a:r>
                      <a:r>
                        <a:rPr kumimoji="0" lang="tr-TR" altLang="it-IT" sz="1600" b="0" u="none" strike="noStrike" cap="none" normalizeH="0" baseline="0" dirty="0">
                          <a:ln>
                            <a:noFill/>
                          </a:ln>
                          <a:effectLst/>
                          <a:latin typeface="Calibri" panose="020F0502020204030204" pitchFamily="34" charset="0"/>
                          <a:ea typeface="Tahoma" panose="020B0604030504040204" pitchFamily="34" charset="0"/>
                          <a:cs typeface="Tahoma" panose="020B0604030504040204" pitchFamily="34" charset="0"/>
                        </a:rPr>
                        <a:t>sesin açıklaması</a:t>
                      </a:r>
                      <a:endParaRPr kumimoji="0" lang="it-IT" altLang="it-IT" sz="1600" b="0" i="0" u="none" strike="noStrike" cap="none" normalizeH="0" baseline="0" dirty="0">
                        <a:ln>
                          <a:noFill/>
                        </a:ln>
                        <a:solidFill>
                          <a:schemeClr val="tx1"/>
                        </a:solidFill>
                        <a:effectLst/>
                        <a:latin typeface="Calibri" panose="020F0502020204030204" pitchFamily="34" charset="0"/>
                        <a:ea typeface="Tahoma" panose="020B0604030504040204" pitchFamily="34" charset="0"/>
                        <a:cs typeface="Tahoma" panose="020B0604030504040204" pitchFamily="34" charset="0"/>
                      </a:endParaRPr>
                    </a:p>
                  </a:txBody>
                  <a:tcPr marL="68580" marR="68580" marT="0" marB="0" anchor="ctr" horzOverflow="overflow"/>
                </a:tc>
                <a:extLst>
                  <a:ext uri="{0D108BD9-81ED-4DB2-BD59-A6C34878D82A}">
                    <a16:rowId xmlns:a16="http://schemas.microsoft.com/office/drawing/2014/main" val="3751519997"/>
                  </a:ext>
                </a:extLst>
              </a:tr>
              <a:tr h="399157">
                <a:tc>
                  <a:txBody>
                    <a:bodyPr/>
                    <a:lstStyle/>
                    <a:p>
                      <a:pPr algn="ctr"/>
                      <a:r>
                        <a:rPr lang="tr-TR" sz="1600" b="0" kern="1200" dirty="0">
                          <a:solidFill>
                            <a:schemeClr val="dk1"/>
                          </a:solidFill>
                          <a:latin typeface="Calibri" panose="020F0502020204030204" pitchFamily="34" charset="0"/>
                          <a:ea typeface="Tahoma" panose="020B0604030504040204" pitchFamily="34" charset="0"/>
                          <a:cs typeface="Tahoma" panose="020B0604030504040204" pitchFamily="34" charset="0"/>
                        </a:rPr>
                        <a:t>2</a:t>
                      </a:r>
                      <a:endParaRPr lang="it-IT" sz="1600" b="0" kern="1200" dirty="0">
                        <a:solidFill>
                          <a:schemeClr val="dk1"/>
                        </a:solidFill>
                        <a:latin typeface="Calibri" panose="020F0502020204030204" pitchFamily="34" charset="0"/>
                        <a:ea typeface="Tahoma" panose="020B0604030504040204" pitchFamily="34" charset="0"/>
                        <a:cs typeface="Tahoma" panose="020B0604030504040204" pitchFamily="34" charset="0"/>
                      </a:endParaRPr>
                    </a:p>
                  </a:txBody>
                  <a:tcPr/>
                </a:tc>
                <a:tc>
                  <a:txBody>
                    <a:bodyPr/>
                    <a:lstStyle>
                      <a:lvl1pPr marL="71438" eaLnBrk="0" hangingPunct="0">
                        <a:spcBef>
                          <a:spcPct val="20000"/>
                        </a:spcBef>
                        <a:defRPr sz="2000" b="1">
                          <a:solidFill>
                            <a:schemeClr val="tx1"/>
                          </a:solidFill>
                          <a:latin typeface="Tahoma" pitchFamily="34" charset="0"/>
                        </a:defRPr>
                      </a:lvl1pPr>
                      <a:lvl2pPr marL="742950" indent="-285750" eaLnBrk="0" hangingPunct="0">
                        <a:spcBef>
                          <a:spcPct val="20000"/>
                        </a:spcBef>
                        <a:defRPr sz="2000">
                          <a:solidFill>
                            <a:schemeClr val="tx1"/>
                          </a:solidFill>
                          <a:latin typeface="Tahoma"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71438" marR="0" lvl="0" indent="0" algn="just" defTabSz="914400" rtl="0" eaLnBrk="1" fontAlgn="base" latinLnBrk="0" hangingPunct="1">
                        <a:lnSpc>
                          <a:spcPct val="100000"/>
                        </a:lnSpc>
                        <a:spcBef>
                          <a:spcPts val="100"/>
                        </a:spcBef>
                        <a:spcAft>
                          <a:spcPts val="100"/>
                        </a:spcAft>
                        <a:buClrTx/>
                        <a:buSzTx/>
                        <a:buFontTx/>
                        <a:buNone/>
                        <a:tabLst/>
                      </a:pPr>
                      <a:r>
                        <a:rPr kumimoji="0" lang="en-GB" altLang="it-IT" sz="1600" b="0" u="none" strike="noStrike" cap="none" normalizeH="0" baseline="0" dirty="0">
                          <a:ln>
                            <a:noFill/>
                          </a:ln>
                          <a:effectLst/>
                          <a:latin typeface="Calibri" panose="020F0502020204030204" pitchFamily="34" charset="0"/>
                          <a:ea typeface="Tahoma" panose="020B0604030504040204" pitchFamily="34" charset="0"/>
                          <a:cs typeface="Tahoma" panose="020B0604030504040204" pitchFamily="34" charset="0"/>
                        </a:rPr>
                        <a:t>Pro</a:t>
                      </a:r>
                      <a:r>
                        <a:rPr kumimoji="0" lang="tr-TR" altLang="it-IT" sz="1600" b="0" u="none" strike="noStrike" cap="none" normalizeH="0" baseline="0" dirty="0">
                          <a:ln>
                            <a:noFill/>
                          </a:ln>
                          <a:effectLst/>
                          <a:latin typeface="Calibri" panose="020F0502020204030204" pitchFamily="34" charset="0"/>
                          <a:ea typeface="Tahoma" panose="020B0604030504040204" pitchFamily="34" charset="0"/>
                          <a:cs typeface="Tahoma" panose="020B0604030504040204" pitchFamily="34" charset="0"/>
                        </a:rPr>
                        <a:t>ses Akış Diyagramı</a:t>
                      </a:r>
                      <a:r>
                        <a:rPr kumimoji="0" lang="en-GB" altLang="it-IT" sz="1600" b="0" u="none" strike="noStrike" cap="none" normalizeH="0" baseline="0" dirty="0">
                          <a:ln>
                            <a:noFill/>
                          </a:ln>
                          <a:effectLst/>
                          <a:latin typeface="Calibri" panose="020F0502020204030204" pitchFamily="34" charset="0"/>
                          <a:ea typeface="Tahoma" panose="020B0604030504040204" pitchFamily="34" charset="0"/>
                          <a:cs typeface="Tahoma" panose="020B0604030504040204" pitchFamily="34" charset="0"/>
                        </a:rPr>
                        <a:t>– PFD (or PFS)</a:t>
                      </a:r>
                      <a:endParaRPr kumimoji="0" lang="it-IT" altLang="it-IT" sz="1600" b="0" i="0" u="none" strike="noStrike" cap="none" normalizeH="0" baseline="0" dirty="0">
                        <a:ln>
                          <a:noFill/>
                        </a:ln>
                        <a:solidFill>
                          <a:schemeClr val="tx1"/>
                        </a:solidFill>
                        <a:effectLst/>
                        <a:latin typeface="Calibri" panose="020F0502020204030204" pitchFamily="34" charset="0"/>
                        <a:ea typeface="Tahoma" panose="020B0604030504040204" pitchFamily="34" charset="0"/>
                        <a:cs typeface="Tahoma" panose="020B0604030504040204" pitchFamily="34" charset="0"/>
                      </a:endParaRPr>
                    </a:p>
                  </a:txBody>
                  <a:tcPr marL="68580" marR="68580" marT="0" marB="0" anchor="ctr" horzOverflow="overflow"/>
                </a:tc>
                <a:extLst>
                  <a:ext uri="{0D108BD9-81ED-4DB2-BD59-A6C34878D82A}">
                    <a16:rowId xmlns:a16="http://schemas.microsoft.com/office/drawing/2014/main" val="2518829860"/>
                  </a:ext>
                </a:extLst>
              </a:tr>
              <a:tr h="200594">
                <a:tc>
                  <a:txBody>
                    <a:bodyPr/>
                    <a:lstStyle/>
                    <a:p>
                      <a:pPr algn="ctr"/>
                      <a:r>
                        <a:rPr lang="tr-TR" sz="1600" b="0" kern="1200" dirty="0">
                          <a:solidFill>
                            <a:schemeClr val="dk1"/>
                          </a:solidFill>
                          <a:latin typeface="Calibri" panose="020F0502020204030204" pitchFamily="34" charset="0"/>
                          <a:ea typeface="Tahoma" panose="020B0604030504040204" pitchFamily="34" charset="0"/>
                          <a:cs typeface="Tahoma" panose="020B0604030504040204" pitchFamily="34" charset="0"/>
                        </a:rPr>
                        <a:t>3</a:t>
                      </a:r>
                      <a:endParaRPr lang="it-IT" sz="1600" b="0" kern="1200" dirty="0">
                        <a:solidFill>
                          <a:schemeClr val="dk1"/>
                        </a:solidFill>
                        <a:latin typeface="Calibri" panose="020F0502020204030204" pitchFamily="34" charset="0"/>
                        <a:ea typeface="Tahoma" panose="020B0604030504040204" pitchFamily="34" charset="0"/>
                        <a:cs typeface="Tahoma" panose="020B0604030504040204" pitchFamily="34" charset="0"/>
                      </a:endParaRPr>
                    </a:p>
                  </a:txBody>
                  <a:tcPr/>
                </a:tc>
                <a:tc>
                  <a:txBody>
                    <a:bodyPr/>
                    <a:lstStyle>
                      <a:lvl1pPr marL="71438" eaLnBrk="0" hangingPunct="0">
                        <a:spcBef>
                          <a:spcPct val="20000"/>
                        </a:spcBef>
                        <a:defRPr sz="2000" b="1">
                          <a:solidFill>
                            <a:schemeClr val="tx1"/>
                          </a:solidFill>
                          <a:latin typeface="Tahoma" pitchFamily="34" charset="0"/>
                        </a:defRPr>
                      </a:lvl1pPr>
                      <a:lvl2pPr marL="742950" indent="-285750" eaLnBrk="0" hangingPunct="0">
                        <a:spcBef>
                          <a:spcPct val="20000"/>
                        </a:spcBef>
                        <a:defRPr sz="2000">
                          <a:solidFill>
                            <a:schemeClr val="tx1"/>
                          </a:solidFill>
                          <a:latin typeface="Tahoma"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71438" marR="0" lvl="0" indent="0" algn="just" defTabSz="914400" rtl="0" eaLnBrk="1" fontAlgn="base" latinLnBrk="0" hangingPunct="1">
                        <a:lnSpc>
                          <a:spcPct val="100000"/>
                        </a:lnSpc>
                        <a:spcBef>
                          <a:spcPts val="100"/>
                        </a:spcBef>
                        <a:spcAft>
                          <a:spcPts val="100"/>
                        </a:spcAft>
                        <a:buClrTx/>
                        <a:buSzTx/>
                        <a:buFontTx/>
                        <a:buNone/>
                        <a:tabLst/>
                      </a:pPr>
                      <a:r>
                        <a:rPr kumimoji="0" lang="tr-TR" altLang="it-IT" sz="1600" b="0" u="none" strike="noStrike" cap="none" normalizeH="0" baseline="0" dirty="0">
                          <a:ln>
                            <a:noFill/>
                          </a:ln>
                          <a:effectLst/>
                          <a:latin typeface="Calibri" panose="020F0502020204030204" pitchFamily="34" charset="0"/>
                          <a:ea typeface="Tahoma" panose="020B0604030504040204" pitchFamily="34" charset="0"/>
                          <a:cs typeface="Tahoma" panose="020B0604030504040204" pitchFamily="34" charset="0"/>
                        </a:rPr>
                        <a:t>Isı ve Madde Denklikleri </a:t>
                      </a:r>
                      <a:r>
                        <a:rPr kumimoji="0" lang="en-GB" altLang="it-IT" sz="1600" b="0" u="none" strike="noStrike" cap="none" normalizeH="0" baseline="0" dirty="0">
                          <a:ln>
                            <a:noFill/>
                          </a:ln>
                          <a:effectLst/>
                          <a:latin typeface="Calibri" panose="020F0502020204030204" pitchFamily="34" charset="0"/>
                          <a:ea typeface="Tahoma" panose="020B0604030504040204" pitchFamily="34" charset="0"/>
                          <a:cs typeface="Tahoma" panose="020B0604030504040204" pitchFamily="34" charset="0"/>
                        </a:rPr>
                        <a:t>(HMB)</a:t>
                      </a:r>
                      <a:endParaRPr kumimoji="0" lang="it-IT" altLang="it-IT" sz="1600" b="0" i="0" u="none" strike="noStrike" cap="none" normalizeH="0" baseline="0" dirty="0">
                        <a:ln>
                          <a:noFill/>
                        </a:ln>
                        <a:solidFill>
                          <a:schemeClr val="tx1"/>
                        </a:solidFill>
                        <a:effectLst/>
                        <a:latin typeface="Calibri" panose="020F0502020204030204" pitchFamily="34" charset="0"/>
                        <a:ea typeface="Tahoma" panose="020B0604030504040204" pitchFamily="34" charset="0"/>
                        <a:cs typeface="Tahoma" panose="020B0604030504040204" pitchFamily="34" charset="0"/>
                      </a:endParaRPr>
                    </a:p>
                  </a:txBody>
                  <a:tcPr marL="68580" marR="68580" marT="0" marB="0" anchor="ctr" horzOverflow="overflow"/>
                </a:tc>
                <a:extLst>
                  <a:ext uri="{0D108BD9-81ED-4DB2-BD59-A6C34878D82A}">
                    <a16:rowId xmlns:a16="http://schemas.microsoft.com/office/drawing/2014/main" val="357031458"/>
                  </a:ext>
                </a:extLst>
              </a:tr>
              <a:tr h="200594">
                <a:tc>
                  <a:txBody>
                    <a:bodyPr/>
                    <a:lstStyle/>
                    <a:p>
                      <a:pPr algn="ctr"/>
                      <a:r>
                        <a:rPr lang="tr-TR" sz="1600" b="0" kern="1200" dirty="0">
                          <a:solidFill>
                            <a:schemeClr val="dk1"/>
                          </a:solidFill>
                          <a:latin typeface="Calibri" panose="020F0502020204030204" pitchFamily="34" charset="0"/>
                          <a:ea typeface="Tahoma" panose="020B0604030504040204" pitchFamily="34" charset="0"/>
                          <a:cs typeface="Tahoma" panose="020B0604030504040204" pitchFamily="34" charset="0"/>
                        </a:rPr>
                        <a:t>4</a:t>
                      </a:r>
                      <a:endParaRPr lang="it-IT" sz="1600" b="0" kern="1200" dirty="0">
                        <a:solidFill>
                          <a:schemeClr val="dk1"/>
                        </a:solidFill>
                        <a:latin typeface="Calibri" panose="020F0502020204030204" pitchFamily="34" charset="0"/>
                        <a:ea typeface="Tahoma" panose="020B0604030504040204" pitchFamily="34" charset="0"/>
                        <a:cs typeface="Tahoma" panose="020B0604030504040204" pitchFamily="34" charset="0"/>
                      </a:endParaRPr>
                    </a:p>
                  </a:txBody>
                  <a:tcPr/>
                </a:tc>
                <a:tc>
                  <a:txBody>
                    <a:bodyPr/>
                    <a:lstStyle>
                      <a:lvl1pPr marL="71438" eaLnBrk="0" hangingPunct="0">
                        <a:spcBef>
                          <a:spcPct val="20000"/>
                        </a:spcBef>
                        <a:defRPr sz="2000" b="1">
                          <a:solidFill>
                            <a:schemeClr val="tx1"/>
                          </a:solidFill>
                          <a:latin typeface="Tahoma" pitchFamily="34" charset="0"/>
                        </a:defRPr>
                      </a:lvl1pPr>
                      <a:lvl2pPr marL="742950" indent="-285750" eaLnBrk="0" hangingPunct="0">
                        <a:spcBef>
                          <a:spcPct val="20000"/>
                        </a:spcBef>
                        <a:defRPr sz="2000">
                          <a:solidFill>
                            <a:schemeClr val="tx1"/>
                          </a:solidFill>
                          <a:latin typeface="Tahoma"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71438" marR="0" lvl="0" indent="0" algn="just" defTabSz="914400" rtl="0" eaLnBrk="1" fontAlgn="base" latinLnBrk="0" hangingPunct="1">
                        <a:lnSpc>
                          <a:spcPct val="100000"/>
                        </a:lnSpc>
                        <a:spcBef>
                          <a:spcPts val="100"/>
                        </a:spcBef>
                        <a:spcAft>
                          <a:spcPts val="100"/>
                        </a:spcAft>
                        <a:buClrTx/>
                        <a:buSzTx/>
                        <a:buFontTx/>
                        <a:buNone/>
                        <a:tabLst/>
                      </a:pPr>
                      <a:r>
                        <a:rPr kumimoji="0" lang="en-GB" altLang="it-IT" sz="1600" b="0" u="none" strike="noStrike" cap="none" normalizeH="0" baseline="0" dirty="0" err="1">
                          <a:ln>
                            <a:noFill/>
                          </a:ln>
                          <a:effectLst/>
                          <a:latin typeface="Calibri" panose="020F0502020204030204" pitchFamily="34" charset="0"/>
                          <a:ea typeface="Tahoma" panose="020B0604030504040204" pitchFamily="34" charset="0"/>
                          <a:cs typeface="Tahoma" panose="020B0604030504040204" pitchFamily="34" charset="0"/>
                        </a:rPr>
                        <a:t>Proj</a:t>
                      </a:r>
                      <a:r>
                        <a:rPr kumimoji="0" lang="tr-TR" altLang="it-IT" sz="1600" b="0" u="none" strike="noStrike" cap="none" normalizeH="0" baseline="0" dirty="0">
                          <a:ln>
                            <a:noFill/>
                          </a:ln>
                          <a:effectLst/>
                          <a:latin typeface="Calibri" panose="020F0502020204030204" pitchFamily="34" charset="0"/>
                          <a:ea typeface="Tahoma" panose="020B0604030504040204" pitchFamily="34" charset="0"/>
                          <a:cs typeface="Tahoma" panose="020B0604030504040204" pitchFamily="34" charset="0"/>
                        </a:rPr>
                        <a:t>e</a:t>
                      </a:r>
                      <a:r>
                        <a:rPr kumimoji="0" lang="en-GB" altLang="it-IT" sz="1600" b="0" u="none" strike="noStrike" cap="none" normalizeH="0" baseline="0" dirty="0">
                          <a:ln>
                            <a:noFill/>
                          </a:ln>
                          <a:effectLst/>
                          <a:latin typeface="Calibri" panose="020F0502020204030204" pitchFamily="34" charset="0"/>
                          <a:ea typeface="Tahoma" panose="020B0604030504040204" pitchFamily="34" charset="0"/>
                          <a:cs typeface="Tahoma" panose="020B0604030504040204" pitchFamily="34" charset="0"/>
                        </a:rPr>
                        <a:t> P&amp;ID (or PEFS)</a:t>
                      </a:r>
                      <a:endParaRPr kumimoji="0" lang="it-IT" altLang="it-IT" sz="1600" b="0" i="0" u="none" strike="noStrike" cap="none" normalizeH="0" baseline="0" dirty="0">
                        <a:ln>
                          <a:noFill/>
                        </a:ln>
                        <a:solidFill>
                          <a:schemeClr val="tx1"/>
                        </a:solidFill>
                        <a:effectLst/>
                        <a:latin typeface="Calibri" panose="020F0502020204030204" pitchFamily="34" charset="0"/>
                        <a:ea typeface="Tahoma" panose="020B0604030504040204" pitchFamily="34" charset="0"/>
                        <a:cs typeface="Tahoma" panose="020B0604030504040204" pitchFamily="34" charset="0"/>
                      </a:endParaRPr>
                    </a:p>
                  </a:txBody>
                  <a:tcPr marL="68580" marR="68580" marT="0" marB="0" anchor="ctr" horzOverflow="overflow"/>
                </a:tc>
                <a:extLst>
                  <a:ext uri="{0D108BD9-81ED-4DB2-BD59-A6C34878D82A}">
                    <a16:rowId xmlns:a16="http://schemas.microsoft.com/office/drawing/2014/main" val="3702353163"/>
                  </a:ext>
                </a:extLst>
              </a:tr>
              <a:tr h="200594">
                <a:tc>
                  <a:txBody>
                    <a:bodyPr/>
                    <a:lstStyle/>
                    <a:p>
                      <a:pPr algn="ctr"/>
                      <a:r>
                        <a:rPr lang="tr-TR" sz="1600" b="0" kern="1200" dirty="0">
                          <a:solidFill>
                            <a:schemeClr val="dk1"/>
                          </a:solidFill>
                          <a:latin typeface="Calibri" panose="020F0502020204030204" pitchFamily="34" charset="0"/>
                          <a:ea typeface="Tahoma" panose="020B0604030504040204" pitchFamily="34" charset="0"/>
                          <a:cs typeface="Tahoma" panose="020B0604030504040204" pitchFamily="34" charset="0"/>
                        </a:rPr>
                        <a:t>5</a:t>
                      </a:r>
                      <a:endParaRPr lang="it-IT" sz="1600" b="0" kern="1200" dirty="0">
                        <a:solidFill>
                          <a:schemeClr val="dk1"/>
                        </a:solidFill>
                        <a:latin typeface="Calibri" panose="020F0502020204030204" pitchFamily="34" charset="0"/>
                        <a:ea typeface="Tahoma" panose="020B0604030504040204" pitchFamily="34" charset="0"/>
                        <a:cs typeface="Tahoma" panose="020B0604030504040204" pitchFamily="34" charset="0"/>
                      </a:endParaRPr>
                    </a:p>
                  </a:txBody>
                  <a:tcPr/>
                </a:tc>
                <a:tc>
                  <a:txBody>
                    <a:bodyPr/>
                    <a:lstStyle>
                      <a:lvl1pPr marL="71438" eaLnBrk="0" hangingPunct="0">
                        <a:spcBef>
                          <a:spcPct val="20000"/>
                        </a:spcBef>
                        <a:defRPr sz="2000" b="1">
                          <a:solidFill>
                            <a:schemeClr val="tx1"/>
                          </a:solidFill>
                          <a:latin typeface="Tahoma" pitchFamily="34" charset="0"/>
                        </a:defRPr>
                      </a:lvl1pPr>
                      <a:lvl2pPr marL="742950" indent="-285750" eaLnBrk="0" hangingPunct="0">
                        <a:spcBef>
                          <a:spcPct val="20000"/>
                        </a:spcBef>
                        <a:defRPr sz="2000">
                          <a:solidFill>
                            <a:schemeClr val="tx1"/>
                          </a:solidFill>
                          <a:latin typeface="Tahoma"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71438" marR="0" lvl="0" indent="0" algn="just" defTabSz="914400" rtl="0" eaLnBrk="1" fontAlgn="base" latinLnBrk="0" hangingPunct="1">
                        <a:lnSpc>
                          <a:spcPct val="100000"/>
                        </a:lnSpc>
                        <a:spcBef>
                          <a:spcPts val="100"/>
                        </a:spcBef>
                        <a:spcAft>
                          <a:spcPts val="100"/>
                        </a:spcAft>
                        <a:buClrTx/>
                        <a:buSzTx/>
                        <a:buFontTx/>
                        <a:buNone/>
                        <a:tabLst/>
                      </a:pPr>
                      <a:r>
                        <a:rPr kumimoji="0" lang="tr-TR" altLang="it-IT" sz="1600" b="0" u="none" strike="noStrike" cap="none" normalizeH="0" baseline="0" dirty="0">
                          <a:ln>
                            <a:noFill/>
                          </a:ln>
                          <a:effectLst/>
                          <a:latin typeface="Calibri" panose="020F0502020204030204" pitchFamily="34" charset="0"/>
                          <a:ea typeface="Tahoma" panose="020B0604030504040204" pitchFamily="34" charset="0"/>
                          <a:cs typeface="Tahoma" panose="020B0604030504040204" pitchFamily="34" charset="0"/>
                        </a:rPr>
                        <a:t>Arazi planı</a:t>
                      </a:r>
                      <a:endParaRPr kumimoji="0" lang="it-IT" altLang="it-IT" sz="1600" b="0" i="0" u="none" strike="noStrike" cap="none" normalizeH="0" baseline="0" dirty="0">
                        <a:ln>
                          <a:noFill/>
                        </a:ln>
                        <a:solidFill>
                          <a:schemeClr val="tx1"/>
                        </a:solidFill>
                        <a:effectLst/>
                        <a:latin typeface="Calibri" panose="020F0502020204030204" pitchFamily="34" charset="0"/>
                        <a:ea typeface="Tahoma" panose="020B0604030504040204" pitchFamily="34" charset="0"/>
                        <a:cs typeface="Tahoma" panose="020B0604030504040204" pitchFamily="34" charset="0"/>
                      </a:endParaRPr>
                    </a:p>
                  </a:txBody>
                  <a:tcPr marL="68580" marR="68580" marT="0" marB="0" anchor="ctr" horzOverflow="overflow"/>
                </a:tc>
                <a:extLst>
                  <a:ext uri="{0D108BD9-81ED-4DB2-BD59-A6C34878D82A}">
                    <a16:rowId xmlns:a16="http://schemas.microsoft.com/office/drawing/2014/main" val="3481235597"/>
                  </a:ext>
                </a:extLst>
              </a:tr>
              <a:tr h="200594">
                <a:tc>
                  <a:txBody>
                    <a:bodyPr/>
                    <a:lstStyle/>
                    <a:p>
                      <a:pPr algn="ctr"/>
                      <a:r>
                        <a:rPr lang="tr-TR" sz="1600" b="0" kern="1200" dirty="0">
                          <a:solidFill>
                            <a:schemeClr val="dk1"/>
                          </a:solidFill>
                          <a:latin typeface="Calibri" panose="020F0502020204030204" pitchFamily="34" charset="0"/>
                          <a:ea typeface="Tahoma" panose="020B0604030504040204" pitchFamily="34" charset="0"/>
                          <a:cs typeface="Tahoma" panose="020B0604030504040204" pitchFamily="34" charset="0"/>
                        </a:rPr>
                        <a:t>6</a:t>
                      </a:r>
                      <a:endParaRPr lang="it-IT" sz="1600" b="0" kern="1200" dirty="0">
                        <a:solidFill>
                          <a:schemeClr val="dk1"/>
                        </a:solidFill>
                        <a:latin typeface="Calibri" panose="020F0502020204030204" pitchFamily="34" charset="0"/>
                        <a:ea typeface="Tahoma" panose="020B0604030504040204" pitchFamily="34" charset="0"/>
                        <a:cs typeface="Tahoma" panose="020B0604030504040204" pitchFamily="34" charset="0"/>
                      </a:endParaRPr>
                    </a:p>
                  </a:txBody>
                  <a:tcPr/>
                </a:tc>
                <a:tc>
                  <a:txBody>
                    <a:bodyPr/>
                    <a:lstStyle>
                      <a:lvl1pPr marL="71438" eaLnBrk="0" hangingPunct="0">
                        <a:spcBef>
                          <a:spcPct val="20000"/>
                        </a:spcBef>
                        <a:defRPr sz="2000" b="1">
                          <a:solidFill>
                            <a:schemeClr val="tx1"/>
                          </a:solidFill>
                          <a:latin typeface="Tahoma" pitchFamily="34" charset="0"/>
                        </a:defRPr>
                      </a:lvl1pPr>
                      <a:lvl2pPr marL="742950" indent="-285750" eaLnBrk="0" hangingPunct="0">
                        <a:spcBef>
                          <a:spcPct val="20000"/>
                        </a:spcBef>
                        <a:defRPr sz="2000">
                          <a:solidFill>
                            <a:schemeClr val="tx1"/>
                          </a:solidFill>
                          <a:latin typeface="Tahoma"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71438" marR="0" lvl="0" indent="0" algn="just" defTabSz="914400" rtl="0" eaLnBrk="1" fontAlgn="base" latinLnBrk="0" hangingPunct="1">
                        <a:lnSpc>
                          <a:spcPct val="100000"/>
                        </a:lnSpc>
                        <a:spcBef>
                          <a:spcPts val="100"/>
                        </a:spcBef>
                        <a:spcAft>
                          <a:spcPts val="100"/>
                        </a:spcAft>
                        <a:buClrTx/>
                        <a:buSzTx/>
                        <a:buFontTx/>
                        <a:buNone/>
                        <a:tabLst/>
                      </a:pPr>
                      <a:r>
                        <a:rPr kumimoji="0" lang="tr-TR" altLang="it-IT" sz="1600" b="0" u="none" strike="noStrike" cap="none" normalizeH="0" baseline="0" dirty="0">
                          <a:ln>
                            <a:noFill/>
                          </a:ln>
                          <a:effectLst/>
                          <a:latin typeface="Calibri" panose="020F0502020204030204" pitchFamily="34" charset="0"/>
                          <a:ea typeface="Tahoma" panose="020B0604030504040204" pitchFamily="34" charset="0"/>
                          <a:cs typeface="Tahoma" panose="020B0604030504040204" pitchFamily="34" charset="0"/>
                        </a:rPr>
                        <a:t>Neden</a:t>
                      </a:r>
                      <a:r>
                        <a:rPr kumimoji="0" lang="en-GB" altLang="it-IT" sz="1600" b="0" u="none" strike="noStrike" cap="none" normalizeH="0" baseline="0" dirty="0">
                          <a:ln>
                            <a:noFill/>
                          </a:ln>
                          <a:effectLst/>
                          <a:latin typeface="Calibri" panose="020F0502020204030204" pitchFamily="34" charset="0"/>
                          <a:ea typeface="Tahoma" panose="020B0604030504040204" pitchFamily="34" charset="0"/>
                          <a:cs typeface="Tahoma" panose="020B0604030504040204" pitchFamily="34" charset="0"/>
                        </a:rPr>
                        <a:t> &amp; </a:t>
                      </a:r>
                      <a:r>
                        <a:rPr kumimoji="0" lang="tr-TR" altLang="it-IT" sz="1600" b="0" u="none" strike="noStrike" cap="none" normalizeH="0" baseline="0" dirty="0">
                          <a:ln>
                            <a:noFill/>
                          </a:ln>
                          <a:effectLst/>
                          <a:latin typeface="Calibri" panose="020F0502020204030204" pitchFamily="34" charset="0"/>
                          <a:ea typeface="Tahoma" panose="020B0604030504040204" pitchFamily="34" charset="0"/>
                          <a:cs typeface="Tahoma" panose="020B0604030504040204" pitchFamily="34" charset="0"/>
                        </a:rPr>
                        <a:t>Sonuç</a:t>
                      </a:r>
                      <a:r>
                        <a:rPr kumimoji="0" lang="en-GB" altLang="it-IT" sz="1600" b="0" u="none" strike="noStrike" cap="none" normalizeH="0" baseline="0" dirty="0">
                          <a:ln>
                            <a:noFill/>
                          </a:ln>
                          <a:effectLst/>
                          <a:latin typeface="Calibri" panose="020F0502020204030204" pitchFamily="34" charset="0"/>
                          <a:ea typeface="Tahoma" panose="020B0604030504040204" pitchFamily="34" charset="0"/>
                          <a:cs typeface="Tahoma" panose="020B0604030504040204" pitchFamily="34" charset="0"/>
                        </a:rPr>
                        <a:t> </a:t>
                      </a:r>
                      <a:r>
                        <a:rPr kumimoji="0" lang="en-GB" altLang="it-IT" sz="1600" b="0" u="none" strike="noStrike" cap="none" normalizeH="0" baseline="0" dirty="0" err="1">
                          <a:ln>
                            <a:noFill/>
                          </a:ln>
                          <a:effectLst/>
                          <a:latin typeface="Calibri" panose="020F0502020204030204" pitchFamily="34" charset="0"/>
                          <a:ea typeface="Tahoma" panose="020B0604030504040204" pitchFamily="34" charset="0"/>
                          <a:cs typeface="Tahoma" panose="020B0604030504040204" pitchFamily="34" charset="0"/>
                        </a:rPr>
                        <a:t>matri</a:t>
                      </a:r>
                      <a:r>
                        <a:rPr kumimoji="0" lang="tr-TR" altLang="it-IT" sz="1600" b="0" u="none" strike="noStrike" cap="none" normalizeH="0" baseline="0" dirty="0">
                          <a:ln>
                            <a:noFill/>
                          </a:ln>
                          <a:effectLst/>
                          <a:latin typeface="Calibri" panose="020F0502020204030204" pitchFamily="34" charset="0"/>
                          <a:ea typeface="Tahoma" panose="020B0604030504040204" pitchFamily="34" charset="0"/>
                          <a:cs typeface="Tahoma" panose="020B0604030504040204" pitchFamily="34" charset="0"/>
                        </a:rPr>
                        <a:t>si</a:t>
                      </a:r>
                      <a:endParaRPr kumimoji="0" lang="it-IT" altLang="it-IT" sz="1600" b="0" i="0" u="none" strike="noStrike" cap="none" normalizeH="0" baseline="0" dirty="0">
                        <a:ln>
                          <a:noFill/>
                        </a:ln>
                        <a:solidFill>
                          <a:schemeClr val="tx1"/>
                        </a:solidFill>
                        <a:effectLst/>
                        <a:latin typeface="Calibri" panose="020F0502020204030204" pitchFamily="34" charset="0"/>
                        <a:ea typeface="Tahoma" panose="020B0604030504040204" pitchFamily="34" charset="0"/>
                        <a:cs typeface="Tahoma" panose="020B0604030504040204" pitchFamily="34" charset="0"/>
                      </a:endParaRPr>
                    </a:p>
                  </a:txBody>
                  <a:tcPr marL="68580" marR="68580" marT="0" marB="0" anchor="ctr" horzOverflow="overflow"/>
                </a:tc>
                <a:extLst>
                  <a:ext uri="{0D108BD9-81ED-4DB2-BD59-A6C34878D82A}">
                    <a16:rowId xmlns:a16="http://schemas.microsoft.com/office/drawing/2014/main" val="2345266665"/>
                  </a:ext>
                </a:extLst>
              </a:tr>
              <a:tr h="200594">
                <a:tc>
                  <a:txBody>
                    <a:bodyPr/>
                    <a:lstStyle/>
                    <a:p>
                      <a:pPr algn="ctr"/>
                      <a:r>
                        <a:rPr lang="tr-TR" sz="1600" b="0" kern="1200" dirty="0">
                          <a:solidFill>
                            <a:schemeClr val="dk1"/>
                          </a:solidFill>
                          <a:latin typeface="Calibri" panose="020F0502020204030204" pitchFamily="34" charset="0"/>
                          <a:ea typeface="Tahoma" panose="020B0604030504040204" pitchFamily="34" charset="0"/>
                          <a:cs typeface="Tahoma" panose="020B0604030504040204" pitchFamily="34" charset="0"/>
                        </a:rPr>
                        <a:t>7</a:t>
                      </a:r>
                      <a:endParaRPr lang="it-IT" sz="1600" b="0" kern="1200" dirty="0">
                        <a:solidFill>
                          <a:schemeClr val="dk1"/>
                        </a:solidFill>
                        <a:latin typeface="Calibri" panose="020F0502020204030204" pitchFamily="34" charset="0"/>
                        <a:ea typeface="Tahoma" panose="020B0604030504040204" pitchFamily="34" charset="0"/>
                        <a:cs typeface="Tahoma" panose="020B0604030504040204" pitchFamily="34" charset="0"/>
                      </a:endParaRPr>
                    </a:p>
                  </a:txBody>
                  <a:tcPr/>
                </a:tc>
                <a:tc>
                  <a:txBody>
                    <a:bodyPr/>
                    <a:lstStyle>
                      <a:lvl1pPr marL="71438" eaLnBrk="0" hangingPunct="0">
                        <a:spcBef>
                          <a:spcPct val="20000"/>
                        </a:spcBef>
                        <a:defRPr sz="2000" b="1">
                          <a:solidFill>
                            <a:schemeClr val="tx1"/>
                          </a:solidFill>
                          <a:latin typeface="Tahoma" pitchFamily="34" charset="0"/>
                        </a:defRPr>
                      </a:lvl1pPr>
                      <a:lvl2pPr marL="742950" indent="-285750" eaLnBrk="0" hangingPunct="0">
                        <a:spcBef>
                          <a:spcPct val="20000"/>
                        </a:spcBef>
                        <a:defRPr sz="2000">
                          <a:solidFill>
                            <a:schemeClr val="tx1"/>
                          </a:solidFill>
                          <a:latin typeface="Tahoma"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71438" marR="0" lvl="0" indent="0" algn="just" defTabSz="914400" rtl="0" eaLnBrk="1" fontAlgn="base" latinLnBrk="0" hangingPunct="1">
                        <a:lnSpc>
                          <a:spcPct val="100000"/>
                        </a:lnSpc>
                        <a:spcBef>
                          <a:spcPts val="100"/>
                        </a:spcBef>
                        <a:spcAft>
                          <a:spcPts val="100"/>
                        </a:spcAft>
                        <a:buClrTx/>
                        <a:buSzTx/>
                        <a:buFontTx/>
                        <a:buNone/>
                        <a:tabLst/>
                      </a:pPr>
                      <a:r>
                        <a:rPr kumimoji="0" lang="tr-TR" altLang="it-IT" sz="1600" b="0" u="none" strike="noStrike" cap="none" normalizeH="0" baseline="0" dirty="0">
                          <a:ln>
                            <a:noFill/>
                          </a:ln>
                          <a:effectLst/>
                          <a:latin typeface="Calibri" panose="020F0502020204030204" pitchFamily="34" charset="0"/>
                          <a:ea typeface="Tahoma" panose="020B0604030504040204" pitchFamily="34" charset="0"/>
                          <a:cs typeface="Tahoma" panose="020B0604030504040204" pitchFamily="34" charset="0"/>
                        </a:rPr>
                        <a:t>K</a:t>
                      </a:r>
                      <a:r>
                        <a:rPr kumimoji="0" lang="en-GB" altLang="it-IT" sz="1600" b="0" u="none" strike="noStrike" cap="none" normalizeH="0" baseline="0" dirty="0" err="1">
                          <a:ln>
                            <a:noFill/>
                          </a:ln>
                          <a:effectLst/>
                          <a:latin typeface="Calibri" panose="020F0502020204030204" pitchFamily="34" charset="0"/>
                          <a:ea typeface="Tahoma" panose="020B0604030504040204" pitchFamily="34" charset="0"/>
                          <a:cs typeface="Tahoma" panose="020B0604030504040204" pitchFamily="34" charset="0"/>
                        </a:rPr>
                        <a:t>ontrol</a:t>
                      </a:r>
                      <a:r>
                        <a:rPr kumimoji="0" lang="en-GB" altLang="it-IT" sz="1600" b="0" u="none" strike="noStrike" cap="none" normalizeH="0" baseline="0" dirty="0">
                          <a:ln>
                            <a:noFill/>
                          </a:ln>
                          <a:effectLst/>
                          <a:latin typeface="Calibri" panose="020F0502020204030204" pitchFamily="34" charset="0"/>
                          <a:ea typeface="Tahoma" panose="020B0604030504040204" pitchFamily="34" charset="0"/>
                          <a:cs typeface="Tahoma" panose="020B0604030504040204" pitchFamily="34" charset="0"/>
                        </a:rPr>
                        <a:t>, </a:t>
                      </a:r>
                      <a:r>
                        <a:rPr kumimoji="0" lang="tr-TR" altLang="it-IT" sz="1600" b="0" u="none" strike="noStrike" cap="none" normalizeH="0" baseline="0" dirty="0">
                          <a:ln>
                            <a:noFill/>
                          </a:ln>
                          <a:effectLst/>
                          <a:latin typeface="Calibri" panose="020F0502020204030204" pitchFamily="34" charset="0"/>
                          <a:ea typeface="Tahoma" panose="020B0604030504040204" pitchFamily="34" charset="0"/>
                          <a:cs typeface="Tahoma" panose="020B0604030504040204" pitchFamily="34" charset="0"/>
                        </a:rPr>
                        <a:t>Durdurma</a:t>
                      </a:r>
                      <a:r>
                        <a:rPr kumimoji="0" lang="en-GB" altLang="it-IT" sz="1600" b="0" u="none" strike="noStrike" cap="none" normalizeH="0" baseline="0" dirty="0">
                          <a:ln>
                            <a:noFill/>
                          </a:ln>
                          <a:effectLst/>
                          <a:latin typeface="Calibri" panose="020F0502020204030204" pitchFamily="34" charset="0"/>
                          <a:ea typeface="Tahoma" panose="020B0604030504040204" pitchFamily="34" charset="0"/>
                          <a:cs typeface="Tahoma" panose="020B0604030504040204" pitchFamily="34" charset="0"/>
                        </a:rPr>
                        <a:t> </a:t>
                      </a:r>
                      <a:r>
                        <a:rPr kumimoji="0" lang="tr-TR" altLang="it-IT" sz="1600" b="0" u="none" strike="noStrike" cap="none" normalizeH="0" baseline="0" dirty="0">
                          <a:ln>
                            <a:noFill/>
                          </a:ln>
                          <a:effectLst/>
                          <a:latin typeface="Calibri" panose="020F0502020204030204" pitchFamily="34" charset="0"/>
                          <a:ea typeface="Tahoma" panose="020B0604030504040204" pitchFamily="34" charset="0"/>
                          <a:cs typeface="Tahoma" panose="020B0604030504040204" pitchFamily="34" charset="0"/>
                        </a:rPr>
                        <a:t>ve</a:t>
                      </a:r>
                      <a:r>
                        <a:rPr kumimoji="0" lang="en-GB" altLang="it-IT" sz="1600" b="0" u="none" strike="noStrike" cap="none" normalizeH="0" baseline="0" dirty="0">
                          <a:ln>
                            <a:noFill/>
                          </a:ln>
                          <a:effectLst/>
                          <a:latin typeface="Calibri" panose="020F0502020204030204" pitchFamily="34" charset="0"/>
                          <a:ea typeface="Tahoma" panose="020B0604030504040204" pitchFamily="34" charset="0"/>
                          <a:cs typeface="Tahoma" panose="020B0604030504040204" pitchFamily="34" charset="0"/>
                        </a:rPr>
                        <a:t> Pro</a:t>
                      </a:r>
                      <a:r>
                        <a:rPr kumimoji="0" lang="tr-TR" altLang="it-IT" sz="1600" b="0" u="none" strike="noStrike" cap="none" normalizeH="0" baseline="0" dirty="0" err="1">
                          <a:ln>
                            <a:noFill/>
                          </a:ln>
                          <a:effectLst/>
                          <a:latin typeface="Calibri" panose="020F0502020204030204" pitchFamily="34" charset="0"/>
                          <a:ea typeface="Tahoma" panose="020B0604030504040204" pitchFamily="34" charset="0"/>
                          <a:cs typeface="Tahoma" panose="020B0604030504040204" pitchFamily="34" charset="0"/>
                        </a:rPr>
                        <a:t>se</a:t>
                      </a:r>
                      <a:r>
                        <a:rPr kumimoji="0" lang="en-GB" altLang="it-IT" sz="1600" b="0" u="none" strike="noStrike" cap="none" normalizeH="0" baseline="0" dirty="0">
                          <a:ln>
                            <a:noFill/>
                          </a:ln>
                          <a:effectLst/>
                          <a:latin typeface="Calibri" panose="020F0502020204030204" pitchFamily="34" charset="0"/>
                          <a:ea typeface="Tahoma" panose="020B0604030504040204" pitchFamily="34" charset="0"/>
                          <a:cs typeface="Tahoma" panose="020B0604030504040204" pitchFamily="34" charset="0"/>
                        </a:rPr>
                        <a:t>s </a:t>
                      </a:r>
                      <a:r>
                        <a:rPr kumimoji="0" lang="tr-TR" altLang="it-IT" sz="1600" b="0" u="none" strike="noStrike" cap="none" normalizeH="0" baseline="0" dirty="0">
                          <a:ln>
                            <a:noFill/>
                          </a:ln>
                          <a:effectLst/>
                          <a:latin typeface="Calibri" panose="020F0502020204030204" pitchFamily="34" charset="0"/>
                          <a:ea typeface="Tahoma" panose="020B0604030504040204" pitchFamily="34" charset="0"/>
                          <a:cs typeface="Tahoma" panose="020B0604030504040204" pitchFamily="34" charset="0"/>
                        </a:rPr>
                        <a:t>Güvenliği Felsefesi</a:t>
                      </a:r>
                      <a:r>
                        <a:rPr kumimoji="0" lang="en-GB" altLang="it-IT" sz="1600" b="0" u="none" strike="noStrike" cap="none" normalizeH="0" baseline="0" dirty="0">
                          <a:ln>
                            <a:noFill/>
                          </a:ln>
                          <a:effectLst/>
                          <a:latin typeface="Calibri" panose="020F0502020204030204" pitchFamily="34" charset="0"/>
                          <a:ea typeface="Tahoma" panose="020B0604030504040204" pitchFamily="34" charset="0"/>
                          <a:cs typeface="Tahoma" panose="020B0604030504040204" pitchFamily="34" charset="0"/>
                        </a:rPr>
                        <a:t> (ESD Philosophy)</a:t>
                      </a:r>
                      <a:endParaRPr kumimoji="0" lang="it-IT" altLang="it-IT" sz="1600" b="0" i="0" u="none" strike="noStrike" cap="none" normalizeH="0" baseline="0" dirty="0">
                        <a:ln>
                          <a:noFill/>
                        </a:ln>
                        <a:solidFill>
                          <a:schemeClr val="tx1"/>
                        </a:solidFill>
                        <a:effectLst/>
                        <a:latin typeface="Calibri" panose="020F0502020204030204" pitchFamily="34" charset="0"/>
                        <a:ea typeface="Tahoma" panose="020B0604030504040204" pitchFamily="34" charset="0"/>
                        <a:cs typeface="Tahoma" panose="020B0604030504040204" pitchFamily="34" charset="0"/>
                      </a:endParaRPr>
                    </a:p>
                  </a:txBody>
                  <a:tcPr marL="68580" marR="68580" marT="0" marB="0" anchor="ctr" horzOverflow="overflow"/>
                </a:tc>
                <a:extLst>
                  <a:ext uri="{0D108BD9-81ED-4DB2-BD59-A6C34878D82A}">
                    <a16:rowId xmlns:a16="http://schemas.microsoft.com/office/drawing/2014/main" val="807238978"/>
                  </a:ext>
                </a:extLst>
              </a:tr>
              <a:tr h="200594">
                <a:tc>
                  <a:txBody>
                    <a:bodyPr/>
                    <a:lstStyle/>
                    <a:p>
                      <a:pPr algn="ctr"/>
                      <a:r>
                        <a:rPr lang="tr-TR" sz="1600" b="0" kern="1200" dirty="0">
                          <a:solidFill>
                            <a:schemeClr val="dk1"/>
                          </a:solidFill>
                          <a:latin typeface="Calibri" panose="020F0502020204030204" pitchFamily="34" charset="0"/>
                          <a:ea typeface="Tahoma" panose="020B0604030504040204" pitchFamily="34" charset="0"/>
                          <a:cs typeface="Tahoma" panose="020B0604030504040204" pitchFamily="34" charset="0"/>
                        </a:rPr>
                        <a:t>8</a:t>
                      </a:r>
                      <a:endParaRPr lang="it-IT" sz="1600" b="0" kern="1200" dirty="0">
                        <a:solidFill>
                          <a:schemeClr val="dk1"/>
                        </a:solidFill>
                        <a:latin typeface="Calibri" panose="020F0502020204030204" pitchFamily="34" charset="0"/>
                        <a:ea typeface="Tahoma" panose="020B0604030504040204" pitchFamily="34" charset="0"/>
                        <a:cs typeface="Tahoma" panose="020B0604030504040204" pitchFamily="34" charset="0"/>
                      </a:endParaRPr>
                    </a:p>
                  </a:txBody>
                  <a:tcPr/>
                </a:tc>
                <a:tc>
                  <a:txBody>
                    <a:bodyPr/>
                    <a:lstStyle>
                      <a:lvl1pPr marL="71438" eaLnBrk="0" hangingPunct="0">
                        <a:spcBef>
                          <a:spcPct val="20000"/>
                        </a:spcBef>
                        <a:defRPr sz="2000" b="1">
                          <a:solidFill>
                            <a:schemeClr val="tx1"/>
                          </a:solidFill>
                          <a:latin typeface="Tahoma" pitchFamily="34" charset="0"/>
                        </a:defRPr>
                      </a:lvl1pPr>
                      <a:lvl2pPr marL="742950" indent="-285750" eaLnBrk="0" hangingPunct="0">
                        <a:spcBef>
                          <a:spcPct val="20000"/>
                        </a:spcBef>
                        <a:defRPr sz="2000">
                          <a:solidFill>
                            <a:schemeClr val="tx1"/>
                          </a:solidFill>
                          <a:latin typeface="Tahoma"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71438" marR="0" lvl="0" indent="0" algn="just" defTabSz="914400" rtl="0" eaLnBrk="1" fontAlgn="base" latinLnBrk="0" hangingPunct="1">
                        <a:lnSpc>
                          <a:spcPct val="100000"/>
                        </a:lnSpc>
                        <a:spcBef>
                          <a:spcPts val="100"/>
                        </a:spcBef>
                        <a:spcAft>
                          <a:spcPts val="100"/>
                        </a:spcAft>
                        <a:buClrTx/>
                        <a:buSzTx/>
                        <a:buFontTx/>
                        <a:buNone/>
                        <a:tabLst/>
                      </a:pPr>
                      <a:r>
                        <a:rPr kumimoji="0" lang="en-GB" altLang="it-IT" sz="1600" b="0" u="none" strike="noStrike" cap="none" normalizeH="0" baseline="0" dirty="0">
                          <a:ln>
                            <a:noFill/>
                          </a:ln>
                          <a:effectLst/>
                          <a:latin typeface="Calibri" panose="020F0502020204030204" pitchFamily="34" charset="0"/>
                          <a:ea typeface="Tahoma" panose="020B0604030504040204" pitchFamily="34" charset="0"/>
                          <a:cs typeface="Tahoma" panose="020B0604030504040204" pitchFamily="34" charset="0"/>
                        </a:rPr>
                        <a:t>E</a:t>
                      </a:r>
                      <a:r>
                        <a:rPr kumimoji="0" lang="tr-TR" altLang="it-IT" sz="1600" b="0" u="none" strike="noStrike" cap="none" normalizeH="0" baseline="0" dirty="0" err="1">
                          <a:ln>
                            <a:noFill/>
                          </a:ln>
                          <a:effectLst/>
                          <a:latin typeface="Calibri" panose="020F0502020204030204" pitchFamily="34" charset="0"/>
                          <a:ea typeface="Tahoma" panose="020B0604030504040204" pitchFamily="34" charset="0"/>
                          <a:cs typeface="Tahoma" panose="020B0604030504040204" pitchFamily="34" charset="0"/>
                        </a:rPr>
                        <a:t>kipman</a:t>
                      </a:r>
                      <a:r>
                        <a:rPr kumimoji="0" lang="en-GB" altLang="it-IT" sz="1600" b="0" u="none" strike="noStrike" cap="none" normalizeH="0" baseline="0" dirty="0">
                          <a:ln>
                            <a:noFill/>
                          </a:ln>
                          <a:effectLst/>
                          <a:latin typeface="Calibri" panose="020F0502020204030204" pitchFamily="34" charset="0"/>
                          <a:ea typeface="Tahoma" panose="020B0604030504040204" pitchFamily="34" charset="0"/>
                          <a:cs typeface="Tahoma" panose="020B0604030504040204" pitchFamily="34" charset="0"/>
                        </a:rPr>
                        <a:t> </a:t>
                      </a:r>
                      <a:r>
                        <a:rPr kumimoji="0" lang="tr-TR" altLang="it-IT" sz="1600" b="0" u="none" strike="noStrike" cap="none" normalizeH="0" baseline="0" dirty="0">
                          <a:ln>
                            <a:noFill/>
                          </a:ln>
                          <a:effectLst/>
                          <a:latin typeface="Calibri" panose="020F0502020204030204" pitchFamily="34" charset="0"/>
                          <a:ea typeface="Tahoma" panose="020B0604030504040204" pitchFamily="34" charset="0"/>
                          <a:cs typeface="Tahoma" panose="020B0604030504040204" pitchFamily="34" charset="0"/>
                        </a:rPr>
                        <a:t>ve</a:t>
                      </a:r>
                      <a:r>
                        <a:rPr kumimoji="0" lang="en-GB" altLang="it-IT" sz="1600" b="0" u="none" strike="noStrike" cap="none" normalizeH="0" baseline="0" dirty="0">
                          <a:ln>
                            <a:noFill/>
                          </a:ln>
                          <a:effectLst/>
                          <a:latin typeface="Calibri" panose="020F0502020204030204" pitchFamily="34" charset="0"/>
                          <a:ea typeface="Tahoma" panose="020B0604030504040204" pitchFamily="34" charset="0"/>
                          <a:cs typeface="Tahoma" panose="020B0604030504040204" pitchFamily="34" charset="0"/>
                        </a:rPr>
                        <a:t> ma</a:t>
                      </a:r>
                      <a:r>
                        <a:rPr kumimoji="0" lang="tr-TR" altLang="it-IT" sz="1600" b="0" u="none" strike="noStrike" cap="none" normalizeH="0" baseline="0" dirty="0">
                          <a:ln>
                            <a:noFill/>
                          </a:ln>
                          <a:effectLst/>
                          <a:latin typeface="Calibri" panose="020F0502020204030204" pitchFamily="34" charset="0"/>
                          <a:ea typeface="Tahoma" panose="020B0604030504040204" pitchFamily="34" charset="0"/>
                          <a:cs typeface="Tahoma" panose="020B0604030504040204" pitchFamily="34" charset="0"/>
                        </a:rPr>
                        <a:t>kine</a:t>
                      </a:r>
                      <a:r>
                        <a:rPr kumimoji="0" lang="en-GB" altLang="it-IT" sz="1600" b="0" u="none" strike="noStrike" cap="none" normalizeH="0" baseline="0" dirty="0">
                          <a:ln>
                            <a:noFill/>
                          </a:ln>
                          <a:effectLst/>
                          <a:latin typeface="Calibri" panose="020F0502020204030204" pitchFamily="34" charset="0"/>
                          <a:ea typeface="Tahoma" panose="020B0604030504040204" pitchFamily="34" charset="0"/>
                          <a:cs typeface="Tahoma" panose="020B0604030504040204" pitchFamily="34" charset="0"/>
                        </a:rPr>
                        <a:t> </a:t>
                      </a:r>
                      <a:r>
                        <a:rPr kumimoji="0" lang="tr-TR" altLang="it-IT" sz="1600" b="0" u="none" strike="noStrike" cap="none" normalizeH="0" baseline="0" dirty="0">
                          <a:ln>
                            <a:noFill/>
                          </a:ln>
                          <a:effectLst/>
                          <a:latin typeface="Calibri" panose="020F0502020204030204" pitchFamily="34" charset="0"/>
                          <a:ea typeface="Tahoma" panose="020B0604030504040204" pitchFamily="34" charset="0"/>
                          <a:cs typeface="Tahoma" panose="020B0604030504040204" pitchFamily="34" charset="0"/>
                        </a:rPr>
                        <a:t>veri sayfaları</a:t>
                      </a:r>
                      <a:endParaRPr kumimoji="0" lang="it-IT" altLang="it-IT" sz="1600" b="0" i="0" u="none" strike="noStrike" cap="none" normalizeH="0" baseline="0" dirty="0">
                        <a:ln>
                          <a:noFill/>
                        </a:ln>
                        <a:solidFill>
                          <a:schemeClr val="tx1"/>
                        </a:solidFill>
                        <a:effectLst/>
                        <a:latin typeface="Calibri" panose="020F0502020204030204" pitchFamily="34" charset="0"/>
                        <a:ea typeface="Tahoma" panose="020B0604030504040204" pitchFamily="34" charset="0"/>
                        <a:cs typeface="Tahoma" panose="020B0604030504040204" pitchFamily="34" charset="0"/>
                      </a:endParaRPr>
                    </a:p>
                  </a:txBody>
                  <a:tcPr marL="68580" marR="68580" marT="0" marB="0" anchor="ctr" horzOverflow="overflow"/>
                </a:tc>
                <a:extLst>
                  <a:ext uri="{0D108BD9-81ED-4DB2-BD59-A6C34878D82A}">
                    <a16:rowId xmlns:a16="http://schemas.microsoft.com/office/drawing/2014/main" val="3238964460"/>
                  </a:ext>
                </a:extLst>
              </a:tr>
              <a:tr h="200594">
                <a:tc>
                  <a:txBody>
                    <a:bodyPr/>
                    <a:lstStyle/>
                    <a:p>
                      <a:pPr algn="ctr"/>
                      <a:r>
                        <a:rPr lang="tr-TR" sz="1600" b="0" kern="1200" dirty="0">
                          <a:solidFill>
                            <a:schemeClr val="dk1"/>
                          </a:solidFill>
                          <a:latin typeface="Calibri" panose="020F0502020204030204" pitchFamily="34" charset="0"/>
                          <a:ea typeface="Tahoma" panose="020B0604030504040204" pitchFamily="34" charset="0"/>
                          <a:cs typeface="Tahoma" panose="020B0604030504040204" pitchFamily="34" charset="0"/>
                        </a:rPr>
                        <a:t>9</a:t>
                      </a:r>
                      <a:endParaRPr lang="it-IT" sz="1600" b="0" kern="1200" dirty="0">
                        <a:solidFill>
                          <a:schemeClr val="dk1"/>
                        </a:solidFill>
                        <a:latin typeface="Calibri" panose="020F0502020204030204" pitchFamily="34" charset="0"/>
                        <a:ea typeface="Tahoma" panose="020B0604030504040204" pitchFamily="34" charset="0"/>
                        <a:cs typeface="Tahoma" panose="020B0604030504040204" pitchFamily="34" charset="0"/>
                      </a:endParaRPr>
                    </a:p>
                  </a:txBody>
                  <a:tcPr/>
                </a:tc>
                <a:tc>
                  <a:txBody>
                    <a:bodyPr/>
                    <a:lstStyle>
                      <a:lvl1pPr marL="71438" eaLnBrk="0" hangingPunct="0">
                        <a:spcBef>
                          <a:spcPct val="20000"/>
                        </a:spcBef>
                        <a:defRPr sz="2000" b="1">
                          <a:solidFill>
                            <a:schemeClr val="tx1"/>
                          </a:solidFill>
                          <a:latin typeface="Tahoma" pitchFamily="34" charset="0"/>
                        </a:defRPr>
                      </a:lvl1pPr>
                      <a:lvl2pPr marL="742950" indent="-285750" eaLnBrk="0" hangingPunct="0">
                        <a:spcBef>
                          <a:spcPct val="20000"/>
                        </a:spcBef>
                        <a:defRPr sz="2000">
                          <a:solidFill>
                            <a:schemeClr val="tx1"/>
                          </a:solidFill>
                          <a:latin typeface="Tahoma"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71438" marR="0" lvl="0" indent="0" algn="just" defTabSz="914400" rtl="0" eaLnBrk="1" fontAlgn="base" latinLnBrk="0" hangingPunct="1">
                        <a:lnSpc>
                          <a:spcPct val="100000"/>
                        </a:lnSpc>
                        <a:spcBef>
                          <a:spcPts val="100"/>
                        </a:spcBef>
                        <a:spcAft>
                          <a:spcPts val="100"/>
                        </a:spcAft>
                        <a:buClrTx/>
                        <a:buSzTx/>
                        <a:buFontTx/>
                        <a:buNone/>
                        <a:tabLst/>
                      </a:pPr>
                      <a:r>
                        <a:rPr kumimoji="0" lang="tr-TR" altLang="it-IT" sz="1600" b="0" u="none" strike="noStrike" cap="none" normalizeH="0" baseline="0" dirty="0">
                          <a:ln>
                            <a:noFill/>
                          </a:ln>
                          <a:effectLst/>
                          <a:latin typeface="Calibri" panose="020F0502020204030204" pitchFamily="34" charset="0"/>
                          <a:ea typeface="Tahoma" panose="020B0604030504040204" pitchFamily="34" charset="0"/>
                          <a:cs typeface="Tahoma" panose="020B0604030504040204" pitchFamily="34" charset="0"/>
                        </a:rPr>
                        <a:t>Boru hatları veri sayfaları</a:t>
                      </a:r>
                      <a:endParaRPr kumimoji="0" lang="it-IT" altLang="it-IT" sz="1600" b="0" i="0" u="none" strike="noStrike" cap="none" normalizeH="0" baseline="0" dirty="0">
                        <a:ln>
                          <a:noFill/>
                        </a:ln>
                        <a:solidFill>
                          <a:schemeClr val="tx1"/>
                        </a:solidFill>
                        <a:effectLst/>
                        <a:latin typeface="Calibri" panose="020F0502020204030204" pitchFamily="34" charset="0"/>
                        <a:ea typeface="Tahoma" panose="020B0604030504040204" pitchFamily="34" charset="0"/>
                        <a:cs typeface="Tahoma" panose="020B0604030504040204" pitchFamily="34" charset="0"/>
                      </a:endParaRPr>
                    </a:p>
                  </a:txBody>
                  <a:tcPr marL="68580" marR="68580" marT="0" marB="0" anchor="ctr" horzOverflow="overflow"/>
                </a:tc>
                <a:extLst>
                  <a:ext uri="{0D108BD9-81ED-4DB2-BD59-A6C34878D82A}">
                    <a16:rowId xmlns:a16="http://schemas.microsoft.com/office/drawing/2014/main" val="1824088161"/>
                  </a:ext>
                </a:extLst>
              </a:tr>
              <a:tr h="200594">
                <a:tc>
                  <a:txBody>
                    <a:bodyPr/>
                    <a:lstStyle/>
                    <a:p>
                      <a:pPr algn="ctr"/>
                      <a:r>
                        <a:rPr lang="it-IT" sz="1600" b="0" kern="1200" dirty="0">
                          <a:latin typeface="Calibri" panose="020F0502020204030204" pitchFamily="34" charset="0"/>
                          <a:ea typeface="Tahoma" panose="020B0604030504040204" pitchFamily="34" charset="0"/>
                          <a:cs typeface="Tahoma" panose="020B0604030504040204" pitchFamily="34" charset="0"/>
                        </a:rPr>
                        <a:t>1</a:t>
                      </a:r>
                      <a:r>
                        <a:rPr lang="tr-TR" sz="1600" b="0" kern="1200" dirty="0">
                          <a:latin typeface="Calibri" panose="020F0502020204030204" pitchFamily="34" charset="0"/>
                          <a:ea typeface="Tahoma" panose="020B0604030504040204" pitchFamily="34" charset="0"/>
                          <a:cs typeface="Tahoma" panose="020B0604030504040204" pitchFamily="34" charset="0"/>
                        </a:rPr>
                        <a:t>0</a:t>
                      </a:r>
                      <a:endParaRPr lang="it-IT" sz="1600" b="0" kern="1200" dirty="0">
                        <a:solidFill>
                          <a:schemeClr val="dk1"/>
                        </a:solidFill>
                        <a:latin typeface="Calibri" panose="020F0502020204030204" pitchFamily="34" charset="0"/>
                        <a:ea typeface="Tahoma" panose="020B0604030504040204" pitchFamily="34" charset="0"/>
                        <a:cs typeface="Tahoma" panose="020B0604030504040204" pitchFamily="34" charset="0"/>
                      </a:endParaRPr>
                    </a:p>
                  </a:txBody>
                  <a:tcPr/>
                </a:tc>
                <a:tc>
                  <a:txBody>
                    <a:bodyPr/>
                    <a:lstStyle>
                      <a:lvl1pPr marL="71438" eaLnBrk="0" hangingPunct="0">
                        <a:spcBef>
                          <a:spcPct val="20000"/>
                        </a:spcBef>
                        <a:defRPr sz="2000" b="1">
                          <a:solidFill>
                            <a:schemeClr val="tx1"/>
                          </a:solidFill>
                          <a:latin typeface="Tahoma" pitchFamily="34" charset="0"/>
                        </a:defRPr>
                      </a:lvl1pPr>
                      <a:lvl2pPr marL="742950" indent="-285750" eaLnBrk="0" hangingPunct="0">
                        <a:spcBef>
                          <a:spcPct val="20000"/>
                        </a:spcBef>
                        <a:defRPr sz="2000">
                          <a:solidFill>
                            <a:schemeClr val="tx1"/>
                          </a:solidFill>
                          <a:latin typeface="Tahoma"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71438" marR="0" lvl="0" indent="0" algn="just" defTabSz="914400" rtl="0" eaLnBrk="1" fontAlgn="base" latinLnBrk="0" hangingPunct="1">
                        <a:lnSpc>
                          <a:spcPct val="100000"/>
                        </a:lnSpc>
                        <a:spcBef>
                          <a:spcPts val="100"/>
                        </a:spcBef>
                        <a:spcAft>
                          <a:spcPts val="100"/>
                        </a:spcAft>
                        <a:buClrTx/>
                        <a:buSzTx/>
                        <a:buFontTx/>
                        <a:buNone/>
                        <a:tabLst/>
                      </a:pPr>
                      <a:r>
                        <a:rPr kumimoji="0" lang="tr-TR" altLang="it-IT" sz="1600" b="0" u="none" strike="noStrike" cap="none" normalizeH="0" baseline="0" dirty="0">
                          <a:ln>
                            <a:noFill/>
                          </a:ln>
                          <a:effectLst/>
                          <a:latin typeface="Calibri" panose="020F0502020204030204" pitchFamily="34" charset="0"/>
                          <a:ea typeface="Tahoma" panose="020B0604030504040204" pitchFamily="34" charset="0"/>
                          <a:cs typeface="Tahoma" panose="020B0604030504040204" pitchFamily="34" charset="0"/>
                        </a:rPr>
                        <a:t>Basınç tahliye sistemi veri sayfaları</a:t>
                      </a:r>
                      <a:endParaRPr kumimoji="0" lang="it-IT" altLang="it-IT" sz="1600" b="0" i="0" u="none" strike="noStrike" cap="none" normalizeH="0" baseline="0" dirty="0">
                        <a:ln>
                          <a:noFill/>
                        </a:ln>
                        <a:solidFill>
                          <a:schemeClr val="tx1"/>
                        </a:solidFill>
                        <a:effectLst/>
                        <a:latin typeface="Calibri" panose="020F0502020204030204" pitchFamily="34" charset="0"/>
                        <a:ea typeface="Tahoma" panose="020B0604030504040204" pitchFamily="34" charset="0"/>
                        <a:cs typeface="Tahoma" panose="020B0604030504040204" pitchFamily="34" charset="0"/>
                      </a:endParaRPr>
                    </a:p>
                  </a:txBody>
                  <a:tcPr marL="68580" marR="68580" marT="0" marB="0" anchor="ctr" horzOverflow="overflow"/>
                </a:tc>
                <a:extLst>
                  <a:ext uri="{0D108BD9-81ED-4DB2-BD59-A6C34878D82A}">
                    <a16:rowId xmlns:a16="http://schemas.microsoft.com/office/drawing/2014/main" val="3378981189"/>
                  </a:ext>
                </a:extLst>
              </a:tr>
            </a:tbl>
          </a:graphicData>
        </a:graphic>
      </p:graphicFrame>
    </p:spTree>
    <p:extLst>
      <p:ext uri="{BB962C8B-B14F-4D97-AF65-F5344CB8AC3E}">
        <p14:creationId xmlns:p14="http://schemas.microsoft.com/office/powerpoint/2010/main" val="2709482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9ED290E-1ECD-4EB2-91AF-19365D03C1C3}"/>
              </a:ext>
            </a:extLst>
          </p:cNvPr>
          <p:cNvPicPr>
            <a:picLocks noChangeAspect="1"/>
          </p:cNvPicPr>
          <p:nvPr/>
        </p:nvPicPr>
        <p:blipFill>
          <a:blip r:embed="rId3"/>
          <a:stretch>
            <a:fillRect/>
          </a:stretch>
        </p:blipFill>
        <p:spPr>
          <a:xfrm>
            <a:off x="1860321" y="251498"/>
            <a:ext cx="1064078" cy="643812"/>
          </a:xfrm>
          <a:prstGeom prst="rect">
            <a:avLst/>
          </a:prstGeom>
        </p:spPr>
      </p:pic>
      <p:pic>
        <p:nvPicPr>
          <p:cNvPr id="5" name="Resim 4">
            <a:extLst>
              <a:ext uri="{FF2B5EF4-FFF2-40B4-BE49-F238E27FC236}">
                <a16:creationId xmlns:a16="http://schemas.microsoft.com/office/drawing/2014/main" id="{A4EC2D4C-C54B-4976-183A-6E28B9CCEE84}"/>
              </a:ext>
            </a:extLst>
          </p:cNvPr>
          <p:cNvPicPr>
            <a:picLocks noChangeAspect="1"/>
          </p:cNvPicPr>
          <p:nvPr/>
        </p:nvPicPr>
        <p:blipFill>
          <a:blip r:embed="rId4"/>
          <a:stretch>
            <a:fillRect/>
          </a:stretch>
        </p:blipFill>
        <p:spPr>
          <a:xfrm>
            <a:off x="690215" y="251498"/>
            <a:ext cx="1064079" cy="774336"/>
          </a:xfrm>
          <a:prstGeom prst="rect">
            <a:avLst/>
          </a:prstGeom>
        </p:spPr>
      </p:pic>
      <p:sp>
        <p:nvSpPr>
          <p:cNvPr id="17" name="Text Box 13">
            <a:extLst>
              <a:ext uri="{FF2B5EF4-FFF2-40B4-BE49-F238E27FC236}">
                <a16:creationId xmlns:a16="http://schemas.microsoft.com/office/drawing/2014/main" id="{B58B42A9-448C-2CE7-1688-C2D14DEAACB7}"/>
              </a:ext>
            </a:extLst>
          </p:cNvPr>
          <p:cNvSpPr txBox="1">
            <a:spLocks noChangeArrowheads="1"/>
          </p:cNvSpPr>
          <p:nvPr/>
        </p:nvSpPr>
        <p:spPr bwMode="auto">
          <a:xfrm>
            <a:off x="304898" y="895310"/>
            <a:ext cx="8927743" cy="523220"/>
          </a:xfrm>
          <a:prstGeom prst="rect">
            <a:avLst/>
          </a:prstGeom>
          <a:noFill/>
          <a:ln w="9525">
            <a:noFill/>
            <a:miter lim="800000"/>
            <a:headEnd/>
            <a:tailEnd/>
          </a:ln>
          <a:effectLst/>
        </p:spPr>
        <p:txBody>
          <a:bodyPr wrap="square">
            <a:spAutoFit/>
          </a:bodyPr>
          <a:lstStyle/>
          <a:p>
            <a:pPr marL="1257300" algn="l" eaLnBrk="0" hangingPunct="0">
              <a:defRPr/>
            </a:pPr>
            <a:r>
              <a:rPr lang="tr-TR" altLang="ja-JP" sz="2800" kern="0" dirty="0">
                <a:solidFill>
                  <a:srgbClr val="FF0000"/>
                </a:solidFill>
                <a:latin typeface="Calibri" panose="020F0502020204030204" pitchFamily="34" charset="0"/>
              </a:rPr>
              <a:t>   METODOLOJİ-BELGELENDİRME VE KAYIT  </a:t>
            </a:r>
          </a:p>
        </p:txBody>
      </p:sp>
      <p:sp>
        <p:nvSpPr>
          <p:cNvPr id="7" name="Metin kutusu 6">
            <a:extLst>
              <a:ext uri="{FF2B5EF4-FFF2-40B4-BE49-F238E27FC236}">
                <a16:creationId xmlns:a16="http://schemas.microsoft.com/office/drawing/2014/main" id="{6A85D1CF-9E19-B99F-0A6A-4DA35E2CED09}"/>
              </a:ext>
            </a:extLst>
          </p:cNvPr>
          <p:cNvSpPr txBox="1"/>
          <p:nvPr/>
        </p:nvSpPr>
        <p:spPr>
          <a:xfrm>
            <a:off x="189152" y="1596685"/>
            <a:ext cx="8503436" cy="4285789"/>
          </a:xfrm>
          <a:prstGeom prst="rect">
            <a:avLst/>
          </a:prstGeom>
          <a:noFill/>
        </p:spPr>
        <p:txBody>
          <a:bodyPr wrap="square">
            <a:spAutoFit/>
          </a:bodyPr>
          <a:lstStyle/>
          <a:p>
            <a:pPr marL="533400" lvl="1" indent="-266700" algn="just" eaLnBrk="0" hangingPunct="0">
              <a:spcBef>
                <a:spcPts val="600"/>
              </a:spcBef>
              <a:spcAft>
                <a:spcPts val="600"/>
              </a:spcAft>
              <a:buClr>
                <a:schemeClr val="accent5">
                  <a:lumMod val="75000"/>
                </a:schemeClr>
              </a:buClr>
              <a:buSzPct val="100000"/>
              <a:buFont typeface="Symbol" pitchFamily="18"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2000" dirty="0">
                <a:solidFill>
                  <a:schemeClr val="tx1"/>
                </a:solidFill>
                <a:latin typeface="Calibri" panose="020F0502020204030204" pitchFamily="34" charset="0"/>
                <a:cs typeface="Tahoma" pitchFamily="34" charset="0"/>
              </a:rPr>
              <a:t>HAZOP </a:t>
            </a:r>
            <a:r>
              <a:rPr lang="tr-TR" sz="2000" dirty="0">
                <a:solidFill>
                  <a:schemeClr val="tx1"/>
                </a:solidFill>
                <a:latin typeface="Calibri" panose="020F0502020204030204" pitchFamily="34" charset="0"/>
                <a:cs typeface="Tahoma" pitchFamily="34" charset="0"/>
              </a:rPr>
              <a:t>oturumları MS Word/Excel, PHA Works </a:t>
            </a:r>
            <a:r>
              <a:rPr lang="tr-TR" sz="2000" dirty="0" err="1">
                <a:solidFill>
                  <a:schemeClr val="tx1"/>
                </a:solidFill>
                <a:latin typeface="Calibri" panose="020F0502020204030204" pitchFamily="34" charset="0"/>
                <a:cs typeface="Tahoma" pitchFamily="34" charset="0"/>
              </a:rPr>
              <a:t>tool</a:t>
            </a:r>
            <a:r>
              <a:rPr lang="tr-TR" sz="2000" dirty="0">
                <a:solidFill>
                  <a:schemeClr val="tx1"/>
                </a:solidFill>
                <a:latin typeface="Calibri" panose="020F0502020204030204" pitchFamily="34" charset="0"/>
                <a:cs typeface="Tahoma" pitchFamily="34" charset="0"/>
              </a:rPr>
              <a:t>, PHA Pro gibi programlar kullanılarak kaydedilir.</a:t>
            </a:r>
            <a:endParaRPr lang="en-US" sz="2000" dirty="0">
              <a:solidFill>
                <a:schemeClr val="tx1"/>
              </a:solidFill>
              <a:latin typeface="Calibri" panose="020F0502020204030204" pitchFamily="34" charset="0"/>
              <a:cs typeface="Tahoma" pitchFamily="34" charset="0"/>
            </a:endParaRPr>
          </a:p>
          <a:p>
            <a:pPr marL="533400" lvl="1" indent="-266700" algn="just" eaLnBrk="0" hangingPunct="0">
              <a:spcBef>
                <a:spcPts val="600"/>
              </a:spcBef>
              <a:spcAft>
                <a:spcPts val="600"/>
              </a:spcAft>
              <a:buClr>
                <a:schemeClr val="accent5">
                  <a:lumMod val="75000"/>
                </a:schemeClr>
              </a:buClr>
              <a:buSzPct val="100000"/>
              <a:buFont typeface="Symbol" pitchFamily="18"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2000" dirty="0">
                <a:solidFill>
                  <a:schemeClr val="tx1"/>
                </a:solidFill>
                <a:latin typeface="Calibri" panose="020F0502020204030204" pitchFamily="34" charset="0"/>
                <a:cs typeface="Tahoma" pitchFamily="34" charset="0"/>
              </a:rPr>
              <a:t>HAZOP </a:t>
            </a:r>
            <a:r>
              <a:rPr lang="tr-TR" sz="2000" dirty="0">
                <a:solidFill>
                  <a:schemeClr val="tx1"/>
                </a:solidFill>
                <a:latin typeface="Calibri" panose="020F0502020204030204" pitchFamily="34" charset="0"/>
                <a:cs typeface="Tahoma" pitchFamily="34" charset="0"/>
              </a:rPr>
              <a:t>çalışma sayfaları tüm oturumlar süresince projektör yardımıyla herkesin görebileceği şekilde yansıtılır. </a:t>
            </a:r>
            <a:endParaRPr lang="en-US" sz="2000" dirty="0">
              <a:solidFill>
                <a:schemeClr val="tx1"/>
              </a:solidFill>
              <a:latin typeface="Calibri" panose="020F0502020204030204" pitchFamily="34" charset="0"/>
              <a:cs typeface="Tahoma" pitchFamily="34" charset="0"/>
            </a:endParaRPr>
          </a:p>
          <a:p>
            <a:pPr marL="533400" lvl="1" indent="-266700" algn="just" eaLnBrk="0" hangingPunct="0">
              <a:spcBef>
                <a:spcPts val="600"/>
              </a:spcBef>
              <a:spcAft>
                <a:spcPts val="600"/>
              </a:spcAft>
              <a:buClr>
                <a:schemeClr val="accent5">
                  <a:lumMod val="75000"/>
                </a:schemeClr>
              </a:buClr>
              <a:buSzPct val="100000"/>
              <a:buFont typeface="Symbol" pitchFamily="18"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2000" dirty="0">
                <a:solidFill>
                  <a:schemeClr val="tx1"/>
                </a:solidFill>
                <a:latin typeface="Calibri" panose="020F0502020204030204" pitchFamily="34" charset="0"/>
                <a:cs typeface="Tahoma" pitchFamily="34" charset="0"/>
              </a:rPr>
              <a:t>Katılımcı listesi</a:t>
            </a:r>
            <a:r>
              <a:rPr lang="en-US" sz="2000" dirty="0">
                <a:solidFill>
                  <a:schemeClr val="tx1"/>
                </a:solidFill>
                <a:latin typeface="Calibri" panose="020F0502020204030204" pitchFamily="34" charset="0"/>
                <a:cs typeface="Tahoma" pitchFamily="34" charset="0"/>
              </a:rPr>
              <a:t>: </a:t>
            </a:r>
          </a:p>
          <a:p>
            <a:pPr marL="533400" lvl="1" algn="just" eaLnBrk="0" hangingPunct="0">
              <a:spcBef>
                <a:spcPts val="600"/>
              </a:spcBef>
              <a:spcAft>
                <a:spcPts val="600"/>
              </a:spcAft>
              <a:buClr>
                <a:schemeClr val="accent5">
                  <a:lumMod val="75000"/>
                </a:schemeClr>
              </a:buClr>
              <a:buSzPct val="100000"/>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2000" dirty="0">
                <a:solidFill>
                  <a:schemeClr val="tx1"/>
                </a:solidFill>
                <a:latin typeface="Calibri" panose="020F0502020204030204" pitchFamily="34" charset="0"/>
                <a:cs typeface="Tahoma" pitchFamily="34" charset="0"/>
              </a:rPr>
              <a:t>Oturumlar süresince HAZOP oturumuna katılanların listesi günlük olarak kaydedilir. Katılımcı listesinde; </a:t>
            </a:r>
            <a:endParaRPr lang="en-US" sz="2000" dirty="0">
              <a:solidFill>
                <a:schemeClr val="tx1"/>
              </a:solidFill>
              <a:latin typeface="Calibri" panose="020F0502020204030204" pitchFamily="34" charset="0"/>
              <a:cs typeface="Tahoma" pitchFamily="34" charset="0"/>
            </a:endParaRPr>
          </a:p>
          <a:p>
            <a:pPr marL="969963" lvl="1" indent="-342900" algn="just" eaLnBrk="0" hangingPunct="0">
              <a:spcBef>
                <a:spcPts val="300"/>
              </a:spcBef>
              <a:spcAft>
                <a:spcPts val="300"/>
              </a:spcAft>
              <a:buClr>
                <a:schemeClr val="accent5">
                  <a:lumMod val="75000"/>
                </a:schemeClr>
              </a:buClr>
              <a:buSzPct val="100000"/>
              <a:buFont typeface="Wingdings" panose="05000000000000000000" pitchFamily="2"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2000" dirty="0">
                <a:solidFill>
                  <a:schemeClr val="tx1"/>
                </a:solidFill>
                <a:latin typeface="Calibri" panose="020F0502020204030204" pitchFamily="34" charset="0"/>
                <a:cs typeface="Tahoma" pitchFamily="34" charset="0"/>
              </a:rPr>
              <a:t>İsim,</a:t>
            </a:r>
            <a:endParaRPr lang="en-US" sz="2000" dirty="0">
              <a:solidFill>
                <a:schemeClr val="tx1"/>
              </a:solidFill>
              <a:latin typeface="Calibri" panose="020F0502020204030204" pitchFamily="34" charset="0"/>
              <a:cs typeface="Tahoma" pitchFamily="34" charset="0"/>
            </a:endParaRPr>
          </a:p>
          <a:p>
            <a:pPr marL="969963" lvl="1" indent="-342900" algn="just" eaLnBrk="0" hangingPunct="0">
              <a:spcBef>
                <a:spcPts val="300"/>
              </a:spcBef>
              <a:spcAft>
                <a:spcPts val="300"/>
              </a:spcAft>
              <a:buClr>
                <a:schemeClr val="accent5">
                  <a:lumMod val="75000"/>
                </a:schemeClr>
              </a:buClr>
              <a:buSzPct val="100000"/>
              <a:buFont typeface="Wingdings" panose="05000000000000000000" pitchFamily="2"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2000" dirty="0">
                <a:solidFill>
                  <a:schemeClr val="tx1"/>
                </a:solidFill>
                <a:latin typeface="Calibri" panose="020F0502020204030204" pitchFamily="34" charset="0"/>
                <a:cs typeface="Tahoma" pitchFamily="34" charset="0"/>
              </a:rPr>
              <a:t>Şirket,</a:t>
            </a:r>
            <a:endParaRPr lang="en-US" sz="2000" dirty="0">
              <a:solidFill>
                <a:schemeClr val="tx1"/>
              </a:solidFill>
              <a:latin typeface="Calibri" panose="020F0502020204030204" pitchFamily="34" charset="0"/>
              <a:cs typeface="Tahoma" pitchFamily="34" charset="0"/>
            </a:endParaRPr>
          </a:p>
          <a:p>
            <a:pPr marL="969963" lvl="1" indent="-342900" algn="just" eaLnBrk="0" hangingPunct="0">
              <a:spcBef>
                <a:spcPts val="300"/>
              </a:spcBef>
              <a:spcAft>
                <a:spcPts val="300"/>
              </a:spcAft>
              <a:buClr>
                <a:schemeClr val="accent5">
                  <a:lumMod val="75000"/>
                </a:schemeClr>
              </a:buClr>
              <a:buSzPct val="100000"/>
              <a:buFont typeface="Wingdings" panose="05000000000000000000" pitchFamily="2"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2000" dirty="0">
                <a:solidFill>
                  <a:schemeClr val="tx1"/>
                </a:solidFill>
                <a:latin typeface="Calibri" panose="020F0502020204030204" pitchFamily="34" charset="0"/>
                <a:cs typeface="Tahoma" pitchFamily="34" charset="0"/>
              </a:rPr>
              <a:t>Görev,</a:t>
            </a:r>
            <a:endParaRPr lang="en-US" sz="2000" dirty="0">
              <a:solidFill>
                <a:schemeClr val="tx1"/>
              </a:solidFill>
              <a:latin typeface="Calibri" panose="020F0502020204030204" pitchFamily="34" charset="0"/>
              <a:cs typeface="Tahoma" pitchFamily="34" charset="0"/>
            </a:endParaRPr>
          </a:p>
          <a:p>
            <a:pPr marL="969963" lvl="1" indent="-342900" algn="just" eaLnBrk="0" hangingPunct="0">
              <a:spcBef>
                <a:spcPts val="300"/>
              </a:spcBef>
              <a:spcAft>
                <a:spcPts val="300"/>
              </a:spcAft>
              <a:buClr>
                <a:schemeClr val="accent5">
                  <a:lumMod val="75000"/>
                </a:schemeClr>
              </a:buClr>
              <a:buSzPct val="100000"/>
              <a:buFont typeface="Wingdings" panose="05000000000000000000" pitchFamily="2"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2000" dirty="0">
                <a:solidFill>
                  <a:schemeClr val="tx1"/>
                </a:solidFill>
                <a:latin typeface="Calibri" panose="020F0502020204030204" pitchFamily="34" charset="0"/>
                <a:cs typeface="Tahoma" pitchFamily="34" charset="0"/>
              </a:rPr>
              <a:t>İmza bölümleri bulunmaktadır.</a:t>
            </a:r>
            <a:endParaRPr lang="en-US" sz="2000" dirty="0">
              <a:solidFill>
                <a:schemeClr val="tx1"/>
              </a:solidFill>
              <a:latin typeface="Calibri" panose="020F0502020204030204" pitchFamily="34" charset="0"/>
              <a:cs typeface="Tahoma" pitchFamily="34" charset="0"/>
            </a:endParaRPr>
          </a:p>
        </p:txBody>
      </p:sp>
    </p:spTree>
    <p:extLst>
      <p:ext uri="{BB962C8B-B14F-4D97-AF65-F5344CB8AC3E}">
        <p14:creationId xmlns:p14="http://schemas.microsoft.com/office/powerpoint/2010/main" val="3572692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9ED290E-1ECD-4EB2-91AF-19365D03C1C3}"/>
              </a:ext>
            </a:extLst>
          </p:cNvPr>
          <p:cNvPicPr>
            <a:picLocks noChangeAspect="1"/>
          </p:cNvPicPr>
          <p:nvPr/>
        </p:nvPicPr>
        <p:blipFill>
          <a:blip r:embed="rId3"/>
          <a:stretch>
            <a:fillRect/>
          </a:stretch>
        </p:blipFill>
        <p:spPr>
          <a:xfrm>
            <a:off x="1860321" y="251498"/>
            <a:ext cx="1064078" cy="643812"/>
          </a:xfrm>
          <a:prstGeom prst="rect">
            <a:avLst/>
          </a:prstGeom>
        </p:spPr>
      </p:pic>
      <p:pic>
        <p:nvPicPr>
          <p:cNvPr id="5" name="Resim 4">
            <a:extLst>
              <a:ext uri="{FF2B5EF4-FFF2-40B4-BE49-F238E27FC236}">
                <a16:creationId xmlns:a16="http://schemas.microsoft.com/office/drawing/2014/main" id="{A4EC2D4C-C54B-4976-183A-6E28B9CCEE84}"/>
              </a:ext>
            </a:extLst>
          </p:cNvPr>
          <p:cNvPicPr>
            <a:picLocks noChangeAspect="1"/>
          </p:cNvPicPr>
          <p:nvPr/>
        </p:nvPicPr>
        <p:blipFill>
          <a:blip r:embed="rId4"/>
          <a:stretch>
            <a:fillRect/>
          </a:stretch>
        </p:blipFill>
        <p:spPr>
          <a:xfrm>
            <a:off x="690215" y="251498"/>
            <a:ext cx="1064079" cy="774336"/>
          </a:xfrm>
          <a:prstGeom prst="rect">
            <a:avLst/>
          </a:prstGeom>
        </p:spPr>
      </p:pic>
      <p:sp>
        <p:nvSpPr>
          <p:cNvPr id="17" name="Text Box 13">
            <a:extLst>
              <a:ext uri="{FF2B5EF4-FFF2-40B4-BE49-F238E27FC236}">
                <a16:creationId xmlns:a16="http://schemas.microsoft.com/office/drawing/2014/main" id="{B58B42A9-448C-2CE7-1688-C2D14DEAACB7}"/>
              </a:ext>
            </a:extLst>
          </p:cNvPr>
          <p:cNvSpPr txBox="1">
            <a:spLocks noChangeArrowheads="1"/>
          </p:cNvSpPr>
          <p:nvPr/>
        </p:nvSpPr>
        <p:spPr bwMode="auto">
          <a:xfrm>
            <a:off x="304898" y="895310"/>
            <a:ext cx="8927743" cy="523220"/>
          </a:xfrm>
          <a:prstGeom prst="rect">
            <a:avLst/>
          </a:prstGeom>
          <a:noFill/>
          <a:ln w="9525">
            <a:noFill/>
            <a:miter lim="800000"/>
            <a:headEnd/>
            <a:tailEnd/>
          </a:ln>
          <a:effectLst/>
        </p:spPr>
        <p:txBody>
          <a:bodyPr wrap="square">
            <a:spAutoFit/>
          </a:bodyPr>
          <a:lstStyle/>
          <a:p>
            <a:pPr marL="1257300" algn="l" eaLnBrk="0" hangingPunct="0">
              <a:defRPr/>
            </a:pPr>
            <a:r>
              <a:rPr lang="tr-TR" altLang="ja-JP" sz="2800" kern="0" dirty="0">
                <a:solidFill>
                  <a:srgbClr val="FF0000"/>
                </a:solidFill>
                <a:latin typeface="Calibri" panose="020F0502020204030204" pitchFamily="34" charset="0"/>
              </a:rPr>
              <a:t>   METODOLOJİ-BELGELENDİRME VE KAYIT  </a:t>
            </a:r>
          </a:p>
        </p:txBody>
      </p:sp>
      <p:sp>
        <p:nvSpPr>
          <p:cNvPr id="4" name="Metin kutusu 3">
            <a:extLst>
              <a:ext uri="{FF2B5EF4-FFF2-40B4-BE49-F238E27FC236}">
                <a16:creationId xmlns:a16="http://schemas.microsoft.com/office/drawing/2014/main" id="{9172CA34-C238-B9DF-7055-5C4E4DA2C79B}"/>
              </a:ext>
            </a:extLst>
          </p:cNvPr>
          <p:cNvSpPr txBox="1"/>
          <p:nvPr/>
        </p:nvSpPr>
        <p:spPr>
          <a:xfrm>
            <a:off x="539744" y="1520032"/>
            <a:ext cx="7828752" cy="4362733"/>
          </a:xfrm>
          <a:prstGeom prst="rect">
            <a:avLst/>
          </a:prstGeom>
          <a:noFill/>
        </p:spPr>
        <p:txBody>
          <a:bodyPr wrap="square">
            <a:spAutoFit/>
          </a:bodyPr>
          <a:lstStyle/>
          <a:p>
            <a:pPr marL="0" lvl="1" algn="just" eaLnBrk="0" hangingPunct="0">
              <a:spcBef>
                <a:spcPts val="600"/>
              </a:spcBef>
              <a:spcAft>
                <a:spcPts val="600"/>
              </a:spcAft>
              <a:buClr>
                <a:schemeClr val="accent5">
                  <a:lumMod val="75000"/>
                </a:schemeClr>
              </a:buClr>
              <a:buSzPct val="100000"/>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2000" b="1" dirty="0">
                <a:solidFill>
                  <a:schemeClr val="accent5">
                    <a:lumMod val="75000"/>
                  </a:schemeClr>
                </a:solidFill>
                <a:latin typeface="Calibri" panose="020F0502020204030204" pitchFamily="34" charset="0"/>
                <a:cs typeface="Tahoma" pitchFamily="34" charset="0"/>
              </a:rPr>
              <a:t>HAZOP </a:t>
            </a:r>
            <a:r>
              <a:rPr lang="tr-TR" sz="2000" b="1" dirty="0">
                <a:solidFill>
                  <a:schemeClr val="accent5">
                    <a:lumMod val="75000"/>
                  </a:schemeClr>
                </a:solidFill>
                <a:latin typeface="Calibri" panose="020F0502020204030204" pitchFamily="34" charset="0"/>
                <a:cs typeface="Tahoma" pitchFamily="34" charset="0"/>
              </a:rPr>
              <a:t>Raporu</a:t>
            </a:r>
            <a:endParaRPr lang="en-US" sz="2000" b="1" dirty="0">
              <a:solidFill>
                <a:schemeClr val="accent5">
                  <a:lumMod val="75000"/>
                </a:schemeClr>
              </a:solidFill>
              <a:latin typeface="Calibri" panose="020F0502020204030204" pitchFamily="34" charset="0"/>
              <a:cs typeface="Tahoma" pitchFamily="34" charset="0"/>
            </a:endParaRPr>
          </a:p>
          <a:p>
            <a:pPr marL="266700" lvl="1" algn="just" eaLnBrk="0" hangingPunct="0">
              <a:spcBef>
                <a:spcPts val="600"/>
              </a:spcBef>
              <a:spcAft>
                <a:spcPts val="600"/>
              </a:spcAft>
              <a:buClr>
                <a:schemeClr val="accent5">
                  <a:lumMod val="75000"/>
                </a:schemeClr>
              </a:buClr>
              <a:buSzPct val="100000"/>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2000" dirty="0">
                <a:solidFill>
                  <a:schemeClr val="tx1"/>
                </a:solidFill>
                <a:latin typeface="Calibri" panose="020F0502020204030204" pitchFamily="34" charset="0"/>
                <a:cs typeface="Tahoma" pitchFamily="34" charset="0"/>
              </a:rPr>
              <a:t>Bir H</a:t>
            </a:r>
            <a:r>
              <a:rPr lang="en-US" sz="2000" dirty="0">
                <a:solidFill>
                  <a:schemeClr val="tx1"/>
                </a:solidFill>
                <a:latin typeface="Calibri" panose="020F0502020204030204" pitchFamily="34" charset="0"/>
                <a:cs typeface="Tahoma" pitchFamily="34" charset="0"/>
              </a:rPr>
              <a:t>A</a:t>
            </a:r>
            <a:r>
              <a:rPr lang="tr-TR" sz="2000" dirty="0">
                <a:solidFill>
                  <a:schemeClr val="tx1"/>
                </a:solidFill>
                <a:latin typeface="Calibri" panose="020F0502020204030204" pitchFamily="34" charset="0"/>
                <a:cs typeface="Tahoma" pitchFamily="34" charset="0"/>
              </a:rPr>
              <a:t>ZOP raporu aşağıdaki ana maddeleri içermektedir:</a:t>
            </a:r>
            <a:endParaRPr lang="en-US" sz="2000" dirty="0">
              <a:solidFill>
                <a:schemeClr val="tx1"/>
              </a:solidFill>
              <a:latin typeface="Calibri" panose="020F0502020204030204" pitchFamily="34" charset="0"/>
              <a:cs typeface="Tahoma" pitchFamily="34" charset="0"/>
            </a:endParaRPr>
          </a:p>
          <a:p>
            <a:pPr marL="533400" lvl="1" indent="-266700" algn="just" eaLnBrk="0" hangingPunct="0">
              <a:spcBef>
                <a:spcPts val="0"/>
              </a:spcBef>
              <a:spcAft>
                <a:spcPts val="300"/>
              </a:spcAft>
              <a:buClr>
                <a:schemeClr val="accent5">
                  <a:lumMod val="75000"/>
                </a:schemeClr>
              </a:buClr>
              <a:buSzPct val="100000"/>
              <a:buFont typeface="Symbol" pitchFamily="18"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2000" dirty="0">
                <a:solidFill>
                  <a:schemeClr val="tx1"/>
                </a:solidFill>
                <a:latin typeface="Calibri" panose="020F0502020204030204" pitchFamily="34" charset="0"/>
                <a:cs typeface="Tahoma" pitchFamily="34" charset="0"/>
              </a:rPr>
              <a:t>Çalışmanın kapsamı</a:t>
            </a:r>
            <a:r>
              <a:rPr lang="en-US" sz="2000" dirty="0">
                <a:solidFill>
                  <a:schemeClr val="tx1"/>
                </a:solidFill>
                <a:latin typeface="Calibri" panose="020F0502020204030204" pitchFamily="34" charset="0"/>
                <a:cs typeface="Tahoma" pitchFamily="34" charset="0"/>
              </a:rPr>
              <a:t>,</a:t>
            </a:r>
          </a:p>
          <a:p>
            <a:pPr marL="533400" lvl="1" indent="-266700" algn="just" eaLnBrk="0" hangingPunct="0">
              <a:spcBef>
                <a:spcPts val="0"/>
              </a:spcBef>
              <a:spcAft>
                <a:spcPts val="300"/>
              </a:spcAft>
              <a:buClr>
                <a:schemeClr val="accent5">
                  <a:lumMod val="75000"/>
                </a:schemeClr>
              </a:buClr>
              <a:buSzPct val="100000"/>
              <a:buFont typeface="Symbol" pitchFamily="18"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2000" dirty="0">
                <a:solidFill>
                  <a:schemeClr val="tx1"/>
                </a:solidFill>
                <a:latin typeface="Calibri" panose="020F0502020204030204" pitchFamily="34" charset="0"/>
                <a:cs typeface="Tahoma" pitchFamily="34" charset="0"/>
              </a:rPr>
              <a:t>Prosesin tanıtımı</a:t>
            </a:r>
            <a:r>
              <a:rPr lang="en-US" sz="2000" dirty="0">
                <a:solidFill>
                  <a:schemeClr val="tx1"/>
                </a:solidFill>
                <a:latin typeface="Calibri" panose="020F0502020204030204" pitchFamily="34" charset="0"/>
                <a:cs typeface="Tahoma" pitchFamily="34" charset="0"/>
              </a:rPr>
              <a:t>,</a:t>
            </a:r>
          </a:p>
          <a:p>
            <a:pPr marL="533400" lvl="1" indent="-266700" algn="just" eaLnBrk="0" hangingPunct="0">
              <a:spcBef>
                <a:spcPts val="0"/>
              </a:spcBef>
              <a:spcAft>
                <a:spcPts val="300"/>
              </a:spcAft>
              <a:buClr>
                <a:schemeClr val="accent5">
                  <a:lumMod val="75000"/>
                </a:schemeClr>
              </a:buClr>
              <a:buSzPct val="100000"/>
              <a:buFont typeface="Symbol" pitchFamily="18"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2000" dirty="0">
                <a:solidFill>
                  <a:schemeClr val="tx1"/>
                </a:solidFill>
                <a:latin typeface="Calibri" panose="020F0502020204030204" pitchFamily="34" charset="0"/>
                <a:cs typeface="Tahoma" pitchFamily="34" charset="0"/>
              </a:rPr>
              <a:t>Metodolojinin tanımlanması</a:t>
            </a:r>
            <a:r>
              <a:rPr lang="en-US" sz="2000" dirty="0">
                <a:solidFill>
                  <a:schemeClr val="tx1"/>
                </a:solidFill>
                <a:latin typeface="Calibri" panose="020F0502020204030204" pitchFamily="34" charset="0"/>
                <a:cs typeface="Tahoma" pitchFamily="34" charset="0"/>
              </a:rPr>
              <a:t>,</a:t>
            </a:r>
          </a:p>
          <a:p>
            <a:pPr marL="533400" lvl="1" indent="-266700" algn="just" eaLnBrk="0" hangingPunct="0">
              <a:spcBef>
                <a:spcPts val="0"/>
              </a:spcBef>
              <a:spcAft>
                <a:spcPts val="300"/>
              </a:spcAft>
              <a:buClr>
                <a:schemeClr val="accent5">
                  <a:lumMod val="75000"/>
                </a:schemeClr>
              </a:buClr>
              <a:buSzPct val="100000"/>
              <a:buFont typeface="Symbol" pitchFamily="18"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2000" dirty="0">
                <a:solidFill>
                  <a:schemeClr val="tx1"/>
                </a:solidFill>
                <a:latin typeface="Calibri" panose="020F0502020204030204" pitchFamily="34" charset="0"/>
                <a:cs typeface="Tahoma" pitchFamily="34" charset="0"/>
              </a:rPr>
              <a:t>Sapmalar tablosu</a:t>
            </a:r>
            <a:r>
              <a:rPr lang="en-US" sz="2000" dirty="0">
                <a:solidFill>
                  <a:schemeClr val="tx1"/>
                </a:solidFill>
                <a:latin typeface="Calibri" panose="020F0502020204030204" pitchFamily="34" charset="0"/>
                <a:cs typeface="Tahoma" pitchFamily="34" charset="0"/>
              </a:rPr>
              <a:t>,</a:t>
            </a:r>
          </a:p>
          <a:p>
            <a:pPr marL="533400" lvl="1" indent="-266700" algn="just" eaLnBrk="0" hangingPunct="0">
              <a:spcBef>
                <a:spcPts val="0"/>
              </a:spcBef>
              <a:spcAft>
                <a:spcPts val="300"/>
              </a:spcAft>
              <a:buClr>
                <a:schemeClr val="accent5">
                  <a:lumMod val="75000"/>
                </a:schemeClr>
              </a:buClr>
              <a:buSzPct val="100000"/>
              <a:buFont typeface="Symbol" pitchFamily="18"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2000" dirty="0">
                <a:solidFill>
                  <a:schemeClr val="tx1"/>
                </a:solidFill>
                <a:latin typeface="Calibri" panose="020F0502020204030204" pitchFamily="34" charset="0"/>
                <a:cs typeface="Tahoma" pitchFamily="34" charset="0"/>
              </a:rPr>
              <a:t>Günlük katılımcı listesi,</a:t>
            </a:r>
            <a:endParaRPr lang="en-US" sz="2000" dirty="0">
              <a:solidFill>
                <a:schemeClr val="tx1"/>
              </a:solidFill>
              <a:latin typeface="Calibri" panose="020F0502020204030204" pitchFamily="34" charset="0"/>
              <a:cs typeface="Tahoma" pitchFamily="34" charset="0"/>
            </a:endParaRPr>
          </a:p>
          <a:p>
            <a:pPr marL="533400" lvl="1" indent="-266700" algn="just" eaLnBrk="0" hangingPunct="0">
              <a:spcBef>
                <a:spcPts val="0"/>
              </a:spcBef>
              <a:spcAft>
                <a:spcPts val="300"/>
              </a:spcAft>
              <a:buClr>
                <a:schemeClr val="accent5">
                  <a:lumMod val="75000"/>
                </a:schemeClr>
              </a:buClr>
              <a:buSzPct val="100000"/>
              <a:buFont typeface="Symbol" pitchFamily="18"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2000" dirty="0">
                <a:solidFill>
                  <a:schemeClr val="tx1"/>
                </a:solidFill>
                <a:latin typeface="Calibri" panose="020F0502020204030204" pitchFamily="34" charset="0"/>
                <a:cs typeface="Tahoma" pitchFamily="34" charset="0"/>
              </a:rPr>
              <a:t>Node</a:t>
            </a:r>
            <a:r>
              <a:rPr lang="tr-TR" sz="2000" dirty="0">
                <a:solidFill>
                  <a:schemeClr val="tx1"/>
                </a:solidFill>
                <a:latin typeface="Calibri" panose="020F0502020204030204" pitchFamily="34" charset="0"/>
                <a:cs typeface="Tahoma" pitchFamily="34" charset="0"/>
              </a:rPr>
              <a:t> (düğüm)</a:t>
            </a:r>
            <a:r>
              <a:rPr lang="en-US" sz="2000" dirty="0">
                <a:solidFill>
                  <a:schemeClr val="tx1"/>
                </a:solidFill>
                <a:latin typeface="Calibri" panose="020F0502020204030204" pitchFamily="34" charset="0"/>
                <a:cs typeface="Tahoma" pitchFamily="34" charset="0"/>
              </a:rPr>
              <a:t> list</a:t>
            </a:r>
            <a:r>
              <a:rPr lang="tr-TR" sz="2000" dirty="0">
                <a:solidFill>
                  <a:schemeClr val="tx1"/>
                </a:solidFill>
                <a:latin typeface="Calibri" panose="020F0502020204030204" pitchFamily="34" charset="0"/>
                <a:cs typeface="Tahoma" pitchFamily="34" charset="0"/>
              </a:rPr>
              <a:t>esi</a:t>
            </a:r>
            <a:r>
              <a:rPr lang="en-US" sz="2000" dirty="0">
                <a:solidFill>
                  <a:schemeClr val="tx1"/>
                </a:solidFill>
                <a:latin typeface="Calibri" panose="020F0502020204030204" pitchFamily="34" charset="0"/>
                <a:cs typeface="Tahoma" pitchFamily="34" charset="0"/>
              </a:rPr>
              <a:t>,</a:t>
            </a:r>
          </a:p>
          <a:p>
            <a:pPr marL="533400" lvl="1" indent="-266700" algn="just" eaLnBrk="0" hangingPunct="0">
              <a:spcBef>
                <a:spcPts val="0"/>
              </a:spcBef>
              <a:spcAft>
                <a:spcPts val="300"/>
              </a:spcAft>
              <a:buClr>
                <a:schemeClr val="accent5">
                  <a:lumMod val="75000"/>
                </a:schemeClr>
              </a:buClr>
              <a:buSzPct val="100000"/>
              <a:buFont typeface="Symbol" pitchFamily="18"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2000" dirty="0">
                <a:solidFill>
                  <a:schemeClr val="tx1"/>
                </a:solidFill>
                <a:latin typeface="Calibri" panose="020F0502020204030204" pitchFamily="34" charset="0"/>
                <a:cs typeface="Tahoma" pitchFamily="34" charset="0"/>
              </a:rPr>
              <a:t>Referans </a:t>
            </a:r>
            <a:r>
              <a:rPr lang="tr-TR" sz="2000" dirty="0" err="1">
                <a:solidFill>
                  <a:schemeClr val="tx1"/>
                </a:solidFill>
                <a:latin typeface="Calibri" panose="020F0502020204030204" pitchFamily="34" charset="0"/>
                <a:cs typeface="Tahoma" pitchFamily="34" charset="0"/>
              </a:rPr>
              <a:t>dökümanlar</a:t>
            </a:r>
            <a:r>
              <a:rPr lang="en-US" sz="2000" dirty="0">
                <a:solidFill>
                  <a:schemeClr val="tx1"/>
                </a:solidFill>
                <a:latin typeface="Calibri" panose="020F0502020204030204" pitchFamily="34" charset="0"/>
                <a:cs typeface="Tahoma" pitchFamily="34" charset="0"/>
              </a:rPr>
              <a:t>,</a:t>
            </a:r>
          </a:p>
          <a:p>
            <a:pPr marL="533400" lvl="1" indent="-266700" algn="just" eaLnBrk="0" hangingPunct="0">
              <a:spcBef>
                <a:spcPts val="0"/>
              </a:spcBef>
              <a:spcAft>
                <a:spcPts val="300"/>
              </a:spcAft>
              <a:buClr>
                <a:schemeClr val="accent5">
                  <a:lumMod val="75000"/>
                </a:schemeClr>
              </a:buClr>
              <a:buSzPct val="100000"/>
              <a:buFont typeface="Symbol" pitchFamily="18"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2000" dirty="0">
                <a:solidFill>
                  <a:schemeClr val="tx1"/>
                </a:solidFill>
                <a:latin typeface="Calibri" panose="020F0502020204030204" pitchFamily="34" charset="0"/>
                <a:cs typeface="Tahoma" pitchFamily="34" charset="0"/>
              </a:rPr>
              <a:t>P&amp;ID</a:t>
            </a:r>
            <a:r>
              <a:rPr lang="tr-TR" sz="2000" dirty="0">
                <a:solidFill>
                  <a:schemeClr val="tx1"/>
                </a:solidFill>
                <a:latin typeface="Calibri" panose="020F0502020204030204" pitchFamily="34" charset="0"/>
                <a:cs typeface="Tahoma" pitchFamily="34" charset="0"/>
              </a:rPr>
              <a:t> </a:t>
            </a:r>
            <a:r>
              <a:rPr lang="tr-TR" sz="2000" dirty="0" err="1">
                <a:solidFill>
                  <a:schemeClr val="tx1"/>
                </a:solidFill>
                <a:latin typeface="Calibri" panose="020F0502020204030204" pitchFamily="34" charset="0"/>
                <a:cs typeface="Tahoma" pitchFamily="34" charset="0"/>
              </a:rPr>
              <a:t>dökümanları</a:t>
            </a:r>
            <a:r>
              <a:rPr lang="en-US" sz="2000" dirty="0">
                <a:solidFill>
                  <a:schemeClr val="tx1"/>
                </a:solidFill>
                <a:latin typeface="Calibri" panose="020F0502020204030204" pitchFamily="34" charset="0"/>
                <a:cs typeface="Tahoma" pitchFamily="34" charset="0"/>
              </a:rPr>
              <a:t> (</a:t>
            </a:r>
            <a:r>
              <a:rPr lang="tr-TR" sz="2000" dirty="0">
                <a:solidFill>
                  <a:schemeClr val="tx1"/>
                </a:solidFill>
                <a:latin typeface="Calibri" panose="020F0502020204030204" pitchFamily="34" charset="0"/>
                <a:cs typeface="Tahoma" pitchFamily="34" charset="0"/>
              </a:rPr>
              <a:t>üzerinde çizilmiş orijinal kopyaları</a:t>
            </a:r>
            <a:r>
              <a:rPr lang="en-US" sz="2000" dirty="0">
                <a:solidFill>
                  <a:schemeClr val="tx1"/>
                </a:solidFill>
                <a:latin typeface="Calibri" panose="020F0502020204030204" pitchFamily="34" charset="0"/>
                <a:cs typeface="Tahoma" pitchFamily="34" charset="0"/>
              </a:rPr>
              <a:t>),</a:t>
            </a:r>
          </a:p>
          <a:p>
            <a:pPr marL="533400" lvl="1" indent="-266700" algn="just" eaLnBrk="0" hangingPunct="0">
              <a:spcBef>
                <a:spcPts val="0"/>
              </a:spcBef>
              <a:spcAft>
                <a:spcPts val="300"/>
              </a:spcAft>
              <a:buClr>
                <a:schemeClr val="accent5">
                  <a:lumMod val="75000"/>
                </a:schemeClr>
              </a:buClr>
              <a:buSzPct val="100000"/>
              <a:buFont typeface="Symbol" pitchFamily="18"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2000" dirty="0">
                <a:solidFill>
                  <a:schemeClr val="tx1"/>
                </a:solidFill>
                <a:latin typeface="Calibri" panose="020F0502020204030204" pitchFamily="34" charset="0"/>
                <a:cs typeface="Tahoma" pitchFamily="34" charset="0"/>
              </a:rPr>
              <a:t>HAZOP </a:t>
            </a:r>
            <a:r>
              <a:rPr lang="tr-TR" sz="2000" dirty="0">
                <a:solidFill>
                  <a:schemeClr val="tx1"/>
                </a:solidFill>
                <a:latin typeface="Calibri" panose="020F0502020204030204" pitchFamily="34" charset="0"/>
                <a:cs typeface="Tahoma" pitchFamily="34" charset="0"/>
              </a:rPr>
              <a:t>çalışma sayfaları</a:t>
            </a:r>
            <a:r>
              <a:rPr lang="en-US" sz="2000" dirty="0">
                <a:solidFill>
                  <a:schemeClr val="tx1"/>
                </a:solidFill>
                <a:latin typeface="Calibri" panose="020F0502020204030204" pitchFamily="34" charset="0"/>
                <a:cs typeface="Tahoma" pitchFamily="34" charset="0"/>
              </a:rPr>
              <a:t>,</a:t>
            </a:r>
          </a:p>
          <a:p>
            <a:pPr marL="533400" lvl="1" indent="-266700" algn="just" eaLnBrk="0" hangingPunct="0">
              <a:spcBef>
                <a:spcPts val="0"/>
              </a:spcBef>
              <a:spcAft>
                <a:spcPts val="300"/>
              </a:spcAft>
              <a:buClr>
                <a:schemeClr val="accent5">
                  <a:lumMod val="75000"/>
                </a:schemeClr>
              </a:buClr>
              <a:buSzPct val="100000"/>
              <a:buFont typeface="Symbol" pitchFamily="18"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2000" dirty="0">
                <a:solidFill>
                  <a:schemeClr val="tx1"/>
                </a:solidFill>
                <a:latin typeface="Calibri" panose="020F0502020204030204" pitchFamily="34" charset="0"/>
                <a:cs typeface="Tahoma" pitchFamily="34" charset="0"/>
              </a:rPr>
              <a:t>Öneriler</a:t>
            </a:r>
            <a:r>
              <a:rPr lang="en-US" sz="2000" dirty="0">
                <a:solidFill>
                  <a:schemeClr val="tx1"/>
                </a:solidFill>
                <a:latin typeface="Calibri" panose="020F0502020204030204" pitchFamily="34" charset="0"/>
                <a:cs typeface="Tahoma" pitchFamily="34" charset="0"/>
              </a:rPr>
              <a:t> (a</a:t>
            </a:r>
            <a:r>
              <a:rPr lang="tr-TR" sz="2000" dirty="0" err="1">
                <a:solidFill>
                  <a:schemeClr val="tx1"/>
                </a:solidFill>
                <a:latin typeface="Calibri" panose="020F0502020204030204" pitchFamily="34" charset="0"/>
                <a:cs typeface="Tahoma" pitchFamily="34" charset="0"/>
              </a:rPr>
              <a:t>ksiyonlar</a:t>
            </a:r>
            <a:r>
              <a:rPr lang="en-US" sz="2000" dirty="0">
                <a:solidFill>
                  <a:schemeClr val="tx1"/>
                </a:solidFill>
                <a:latin typeface="Calibri" panose="020F0502020204030204" pitchFamily="34" charset="0"/>
                <a:cs typeface="Tahoma" pitchFamily="34" charset="0"/>
              </a:rPr>
              <a:t>) list</a:t>
            </a:r>
            <a:r>
              <a:rPr lang="tr-TR" sz="2000" dirty="0">
                <a:solidFill>
                  <a:schemeClr val="tx1"/>
                </a:solidFill>
                <a:latin typeface="Calibri" panose="020F0502020204030204" pitchFamily="34" charset="0"/>
                <a:cs typeface="Tahoma" pitchFamily="34" charset="0"/>
              </a:rPr>
              <a:t>esi</a:t>
            </a:r>
            <a:r>
              <a:rPr lang="en-US" sz="2000" dirty="0">
                <a:solidFill>
                  <a:schemeClr val="tx1"/>
                </a:solidFill>
                <a:latin typeface="Calibri" panose="020F0502020204030204" pitchFamily="34" charset="0"/>
                <a:cs typeface="Tahoma" pitchFamily="34" charset="0"/>
              </a:rPr>
              <a:t>.</a:t>
            </a:r>
            <a:endParaRPr lang="tr-TR" dirty="0"/>
          </a:p>
        </p:txBody>
      </p:sp>
    </p:spTree>
    <p:extLst>
      <p:ext uri="{BB962C8B-B14F-4D97-AF65-F5344CB8AC3E}">
        <p14:creationId xmlns:p14="http://schemas.microsoft.com/office/powerpoint/2010/main" val="577027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9ED290E-1ECD-4EB2-91AF-19365D03C1C3}"/>
              </a:ext>
            </a:extLst>
          </p:cNvPr>
          <p:cNvPicPr>
            <a:picLocks noChangeAspect="1"/>
          </p:cNvPicPr>
          <p:nvPr/>
        </p:nvPicPr>
        <p:blipFill>
          <a:blip r:embed="rId3"/>
          <a:stretch>
            <a:fillRect/>
          </a:stretch>
        </p:blipFill>
        <p:spPr>
          <a:xfrm>
            <a:off x="1860321" y="251498"/>
            <a:ext cx="1064078" cy="643812"/>
          </a:xfrm>
          <a:prstGeom prst="rect">
            <a:avLst/>
          </a:prstGeom>
        </p:spPr>
      </p:pic>
      <p:pic>
        <p:nvPicPr>
          <p:cNvPr id="5" name="Resim 4">
            <a:extLst>
              <a:ext uri="{FF2B5EF4-FFF2-40B4-BE49-F238E27FC236}">
                <a16:creationId xmlns:a16="http://schemas.microsoft.com/office/drawing/2014/main" id="{A4EC2D4C-C54B-4976-183A-6E28B9CCEE84}"/>
              </a:ext>
            </a:extLst>
          </p:cNvPr>
          <p:cNvPicPr>
            <a:picLocks noChangeAspect="1"/>
          </p:cNvPicPr>
          <p:nvPr/>
        </p:nvPicPr>
        <p:blipFill>
          <a:blip r:embed="rId4"/>
          <a:stretch>
            <a:fillRect/>
          </a:stretch>
        </p:blipFill>
        <p:spPr>
          <a:xfrm>
            <a:off x="690215" y="251498"/>
            <a:ext cx="1064079" cy="774336"/>
          </a:xfrm>
          <a:prstGeom prst="rect">
            <a:avLst/>
          </a:prstGeom>
        </p:spPr>
      </p:pic>
      <p:sp>
        <p:nvSpPr>
          <p:cNvPr id="17" name="Text Box 13">
            <a:extLst>
              <a:ext uri="{FF2B5EF4-FFF2-40B4-BE49-F238E27FC236}">
                <a16:creationId xmlns:a16="http://schemas.microsoft.com/office/drawing/2014/main" id="{B58B42A9-448C-2CE7-1688-C2D14DEAACB7}"/>
              </a:ext>
            </a:extLst>
          </p:cNvPr>
          <p:cNvSpPr txBox="1">
            <a:spLocks noChangeArrowheads="1"/>
          </p:cNvSpPr>
          <p:nvPr/>
        </p:nvSpPr>
        <p:spPr bwMode="auto">
          <a:xfrm>
            <a:off x="304898" y="895310"/>
            <a:ext cx="8927743" cy="523220"/>
          </a:xfrm>
          <a:prstGeom prst="rect">
            <a:avLst/>
          </a:prstGeom>
          <a:noFill/>
          <a:ln w="9525">
            <a:noFill/>
            <a:miter lim="800000"/>
            <a:headEnd/>
            <a:tailEnd/>
          </a:ln>
          <a:effectLst/>
        </p:spPr>
        <p:txBody>
          <a:bodyPr wrap="square">
            <a:spAutoFit/>
          </a:bodyPr>
          <a:lstStyle/>
          <a:p>
            <a:pPr marL="1257300" algn="l" eaLnBrk="0" hangingPunct="0">
              <a:defRPr/>
            </a:pPr>
            <a:r>
              <a:rPr lang="tr-TR" altLang="ja-JP" sz="2800" kern="0" dirty="0">
                <a:solidFill>
                  <a:srgbClr val="FF0000"/>
                </a:solidFill>
                <a:latin typeface="Calibri" panose="020F0502020204030204" pitchFamily="34" charset="0"/>
              </a:rPr>
              <a:t>   EN İYİ ŞEKİLDE HAZOP NASIL OLMALIDIR </a:t>
            </a:r>
          </a:p>
        </p:txBody>
      </p:sp>
      <p:sp>
        <p:nvSpPr>
          <p:cNvPr id="6" name="Metin kutusu 5">
            <a:extLst>
              <a:ext uri="{FF2B5EF4-FFF2-40B4-BE49-F238E27FC236}">
                <a16:creationId xmlns:a16="http://schemas.microsoft.com/office/drawing/2014/main" id="{BE2A67F5-0B42-0209-F812-A19653D2D770}"/>
              </a:ext>
            </a:extLst>
          </p:cNvPr>
          <p:cNvSpPr txBox="1"/>
          <p:nvPr/>
        </p:nvSpPr>
        <p:spPr>
          <a:xfrm>
            <a:off x="1088021" y="1511092"/>
            <a:ext cx="6134581" cy="4404988"/>
          </a:xfrm>
          <a:prstGeom prst="rect">
            <a:avLst/>
          </a:prstGeom>
          <a:noFill/>
        </p:spPr>
        <p:txBody>
          <a:bodyPr wrap="square">
            <a:spAutoFit/>
          </a:bodyPr>
          <a:lstStyle/>
          <a:p>
            <a:pPr marL="342900" lvl="1" indent="-342900" algn="just" eaLnBrk="0" hangingPunct="0">
              <a:lnSpc>
                <a:spcPct val="150000"/>
              </a:lnSpc>
              <a:spcBef>
                <a:spcPts val="0"/>
              </a:spcBef>
              <a:spcAft>
                <a:spcPts val="0"/>
              </a:spcAft>
              <a:buClr>
                <a:schemeClr val="accent2"/>
              </a:buClr>
              <a:buSzPct val="100000"/>
              <a:buFont typeface="Wingdings" panose="05000000000000000000" pitchFamily="2" charset="2"/>
              <a:buChar char="§"/>
              <a:tabLst>
                <a:tab pos="355600" algn="l"/>
                <a:tab pos="2870200" algn="l"/>
                <a:tab pos="3998913" algn="l"/>
                <a:tab pos="4913313" algn="l"/>
                <a:tab pos="5827713" algn="l"/>
                <a:tab pos="6742113" algn="l"/>
                <a:tab pos="7656513" algn="l"/>
                <a:tab pos="8570913" algn="l"/>
                <a:tab pos="9485313" algn="l"/>
                <a:tab pos="10399713" algn="l"/>
              </a:tabLst>
              <a:defRPr/>
            </a:pPr>
            <a:r>
              <a:rPr lang="tr-TR" sz="2100" dirty="0">
                <a:solidFill>
                  <a:schemeClr val="tx1"/>
                </a:solidFill>
                <a:latin typeface="Calibri" panose="020F0502020204030204" pitchFamily="34" charset="0"/>
                <a:cs typeface="Tahoma" pitchFamily="34" charset="0"/>
              </a:rPr>
              <a:t>Konuya göre tartışmalar sınırlandırılmalıdır</a:t>
            </a:r>
            <a:endParaRPr lang="en-US" sz="2100" dirty="0">
              <a:solidFill>
                <a:schemeClr val="tx1"/>
              </a:solidFill>
              <a:latin typeface="Calibri" panose="020F0502020204030204" pitchFamily="34" charset="0"/>
              <a:cs typeface="Tahoma" pitchFamily="34" charset="0"/>
            </a:endParaRPr>
          </a:p>
          <a:p>
            <a:pPr marL="342900" lvl="1" indent="-342900" algn="just" eaLnBrk="0" hangingPunct="0">
              <a:lnSpc>
                <a:spcPct val="150000"/>
              </a:lnSpc>
              <a:spcBef>
                <a:spcPts val="0"/>
              </a:spcBef>
              <a:spcAft>
                <a:spcPts val="0"/>
              </a:spcAft>
              <a:buClr>
                <a:schemeClr val="accent2"/>
              </a:buClr>
              <a:buSzPct val="100000"/>
              <a:buFont typeface="Wingdings" panose="05000000000000000000" pitchFamily="2" charset="2"/>
              <a:buChar char="§"/>
              <a:tabLst>
                <a:tab pos="355600" algn="l"/>
                <a:tab pos="2870200" algn="l"/>
                <a:tab pos="3998913" algn="l"/>
                <a:tab pos="4913313" algn="l"/>
                <a:tab pos="5827713" algn="l"/>
                <a:tab pos="6742113" algn="l"/>
                <a:tab pos="7656513" algn="l"/>
                <a:tab pos="8570913" algn="l"/>
                <a:tab pos="9485313" algn="l"/>
                <a:tab pos="10399713" algn="l"/>
              </a:tabLst>
              <a:defRPr/>
            </a:pPr>
            <a:r>
              <a:rPr lang="tr-TR" sz="2100" dirty="0">
                <a:solidFill>
                  <a:schemeClr val="tx1"/>
                </a:solidFill>
                <a:latin typeface="Calibri" panose="020F0502020204030204" pitchFamily="34" charset="0"/>
                <a:cs typeface="Tahoma" pitchFamily="34" charset="0"/>
              </a:rPr>
              <a:t>Rahatça deneyimler paylaşılmalıdır</a:t>
            </a:r>
            <a:endParaRPr lang="en-US" sz="2100" dirty="0">
              <a:solidFill>
                <a:schemeClr val="tx1"/>
              </a:solidFill>
              <a:latin typeface="Calibri" panose="020F0502020204030204" pitchFamily="34" charset="0"/>
              <a:cs typeface="Tahoma" pitchFamily="34" charset="0"/>
            </a:endParaRPr>
          </a:p>
          <a:p>
            <a:pPr marL="342900" lvl="1" indent="-342900" algn="just" eaLnBrk="0" hangingPunct="0">
              <a:lnSpc>
                <a:spcPct val="150000"/>
              </a:lnSpc>
              <a:spcBef>
                <a:spcPts val="0"/>
              </a:spcBef>
              <a:spcAft>
                <a:spcPts val="0"/>
              </a:spcAft>
              <a:buClr>
                <a:schemeClr val="accent2"/>
              </a:buClr>
              <a:buSzPct val="100000"/>
              <a:buFont typeface="Wingdings" panose="05000000000000000000" pitchFamily="2" charset="2"/>
              <a:buChar char="§"/>
              <a:tabLst>
                <a:tab pos="355600" algn="l"/>
                <a:tab pos="2870200" algn="l"/>
                <a:tab pos="3998913" algn="l"/>
                <a:tab pos="4913313" algn="l"/>
                <a:tab pos="5827713" algn="l"/>
                <a:tab pos="6742113" algn="l"/>
                <a:tab pos="7656513" algn="l"/>
                <a:tab pos="8570913" algn="l"/>
                <a:tab pos="9485313" algn="l"/>
                <a:tab pos="10399713" algn="l"/>
              </a:tabLst>
              <a:defRPr/>
            </a:pPr>
            <a:r>
              <a:rPr lang="tr-TR" sz="2100" dirty="0">
                <a:solidFill>
                  <a:schemeClr val="tx1"/>
                </a:solidFill>
                <a:latin typeface="Calibri" panose="020F0502020204030204" pitchFamily="34" charset="0"/>
                <a:cs typeface="Tahoma" pitchFamily="34" charset="0"/>
              </a:rPr>
              <a:t>Aynı anda birden fazla kişi konuşmamalıdır</a:t>
            </a:r>
            <a:endParaRPr lang="en-US" sz="2100" dirty="0">
              <a:solidFill>
                <a:schemeClr val="tx1"/>
              </a:solidFill>
              <a:latin typeface="Calibri" panose="020F0502020204030204" pitchFamily="34" charset="0"/>
              <a:cs typeface="Tahoma" pitchFamily="34" charset="0"/>
            </a:endParaRPr>
          </a:p>
          <a:p>
            <a:pPr marL="342900" lvl="1" indent="-342900" algn="just" eaLnBrk="0" hangingPunct="0">
              <a:lnSpc>
                <a:spcPct val="150000"/>
              </a:lnSpc>
              <a:spcBef>
                <a:spcPts val="0"/>
              </a:spcBef>
              <a:spcAft>
                <a:spcPts val="0"/>
              </a:spcAft>
              <a:buClr>
                <a:schemeClr val="accent2"/>
              </a:buClr>
              <a:buSzPct val="100000"/>
              <a:buFont typeface="Wingdings" panose="05000000000000000000" pitchFamily="2" charset="2"/>
              <a:buChar char="§"/>
              <a:tabLst>
                <a:tab pos="355600" algn="l"/>
                <a:tab pos="2870200" algn="l"/>
                <a:tab pos="3998913" algn="l"/>
                <a:tab pos="4913313" algn="l"/>
                <a:tab pos="5827713" algn="l"/>
                <a:tab pos="6742113" algn="l"/>
                <a:tab pos="7656513" algn="l"/>
                <a:tab pos="8570913" algn="l"/>
                <a:tab pos="9485313" algn="l"/>
                <a:tab pos="10399713" algn="l"/>
              </a:tabLst>
              <a:defRPr/>
            </a:pPr>
            <a:r>
              <a:rPr lang="tr-TR" sz="2100" dirty="0">
                <a:solidFill>
                  <a:schemeClr val="tx1"/>
                </a:solidFill>
                <a:latin typeface="Calibri" panose="020F0502020204030204" pitchFamily="34" charset="0"/>
                <a:cs typeface="Tahoma" pitchFamily="34" charset="0"/>
              </a:rPr>
              <a:t>Bir başkası konuşurken diğer katılımcılar kendi aralarında konuşmaktan kaçınmalıdır</a:t>
            </a:r>
            <a:endParaRPr lang="en-US" sz="2100" dirty="0">
              <a:solidFill>
                <a:schemeClr val="tx1"/>
              </a:solidFill>
              <a:latin typeface="Calibri" panose="020F0502020204030204" pitchFamily="34" charset="0"/>
              <a:cs typeface="Tahoma" pitchFamily="34" charset="0"/>
            </a:endParaRPr>
          </a:p>
          <a:p>
            <a:pPr marL="342900" lvl="1" indent="-342900" algn="just" eaLnBrk="0" hangingPunct="0">
              <a:lnSpc>
                <a:spcPct val="150000"/>
              </a:lnSpc>
              <a:spcBef>
                <a:spcPts val="0"/>
              </a:spcBef>
              <a:spcAft>
                <a:spcPts val="0"/>
              </a:spcAft>
              <a:buClr>
                <a:schemeClr val="accent2"/>
              </a:buClr>
              <a:buSzPct val="100000"/>
              <a:buFont typeface="Wingdings" panose="05000000000000000000" pitchFamily="2" charset="2"/>
              <a:buChar char="§"/>
              <a:tabLst>
                <a:tab pos="355600" algn="l"/>
                <a:tab pos="2870200" algn="l"/>
                <a:tab pos="3998913" algn="l"/>
                <a:tab pos="4913313" algn="l"/>
                <a:tab pos="5827713" algn="l"/>
                <a:tab pos="6742113" algn="l"/>
                <a:tab pos="7656513" algn="l"/>
                <a:tab pos="8570913" algn="l"/>
                <a:tab pos="9485313" algn="l"/>
                <a:tab pos="10399713" algn="l"/>
              </a:tabLst>
              <a:defRPr/>
            </a:pPr>
            <a:r>
              <a:rPr lang="tr-TR" sz="2100" dirty="0">
                <a:solidFill>
                  <a:schemeClr val="tx1"/>
                </a:solidFill>
                <a:latin typeface="Calibri" panose="020F0502020204030204" pitchFamily="34" charset="0"/>
                <a:cs typeface="Tahoma" pitchFamily="34" charset="0"/>
              </a:rPr>
              <a:t>Sabırlı olunmalıdır</a:t>
            </a:r>
            <a:endParaRPr lang="en-US" sz="2100" dirty="0">
              <a:solidFill>
                <a:schemeClr val="tx1"/>
              </a:solidFill>
              <a:latin typeface="Calibri" panose="020F0502020204030204" pitchFamily="34" charset="0"/>
              <a:cs typeface="Tahoma" pitchFamily="34" charset="0"/>
            </a:endParaRPr>
          </a:p>
          <a:p>
            <a:pPr marL="342900" lvl="1" indent="-342900" algn="just" eaLnBrk="0" hangingPunct="0">
              <a:lnSpc>
                <a:spcPct val="150000"/>
              </a:lnSpc>
              <a:spcBef>
                <a:spcPts val="0"/>
              </a:spcBef>
              <a:spcAft>
                <a:spcPts val="0"/>
              </a:spcAft>
              <a:buClr>
                <a:schemeClr val="accent2"/>
              </a:buClr>
              <a:buSzPct val="100000"/>
              <a:buFont typeface="Wingdings" panose="05000000000000000000" pitchFamily="2" charset="2"/>
              <a:buChar char="§"/>
              <a:tabLst>
                <a:tab pos="355600" algn="l"/>
                <a:tab pos="2870200" algn="l"/>
                <a:tab pos="3998913" algn="l"/>
                <a:tab pos="4913313" algn="l"/>
                <a:tab pos="5827713" algn="l"/>
                <a:tab pos="6742113" algn="l"/>
                <a:tab pos="7656513" algn="l"/>
                <a:tab pos="8570913" algn="l"/>
                <a:tab pos="9485313" algn="l"/>
                <a:tab pos="10399713" algn="l"/>
              </a:tabLst>
              <a:defRPr/>
            </a:pPr>
            <a:r>
              <a:rPr lang="tr-TR" sz="2100" dirty="0">
                <a:solidFill>
                  <a:schemeClr val="tx1"/>
                </a:solidFill>
                <a:latin typeface="Calibri" panose="020F0502020204030204" pitchFamily="34" charset="0"/>
                <a:cs typeface="Tahoma" pitchFamily="34" charset="0"/>
              </a:rPr>
              <a:t>Diğer kişilerin bakış açıları değerlendirilmelidir</a:t>
            </a:r>
            <a:endParaRPr lang="en-US" sz="2100" dirty="0">
              <a:solidFill>
                <a:schemeClr val="tx1"/>
              </a:solidFill>
              <a:latin typeface="Calibri" panose="020F0502020204030204" pitchFamily="34" charset="0"/>
              <a:cs typeface="Tahoma" pitchFamily="34" charset="0"/>
            </a:endParaRPr>
          </a:p>
          <a:p>
            <a:pPr marL="342900" lvl="1" indent="-342900" algn="just" eaLnBrk="0" hangingPunct="0">
              <a:lnSpc>
                <a:spcPct val="150000"/>
              </a:lnSpc>
              <a:spcBef>
                <a:spcPts val="0"/>
              </a:spcBef>
              <a:spcAft>
                <a:spcPts val="0"/>
              </a:spcAft>
              <a:buClr>
                <a:schemeClr val="accent2"/>
              </a:buClr>
              <a:buSzPct val="100000"/>
              <a:buFont typeface="Wingdings" panose="05000000000000000000" pitchFamily="2" charset="2"/>
              <a:buChar char="§"/>
              <a:tabLst>
                <a:tab pos="355600" algn="l"/>
                <a:tab pos="2870200" algn="l"/>
                <a:tab pos="3998913" algn="l"/>
                <a:tab pos="4913313" algn="l"/>
                <a:tab pos="5827713" algn="l"/>
                <a:tab pos="6742113" algn="l"/>
                <a:tab pos="7656513" algn="l"/>
                <a:tab pos="8570913" algn="l"/>
                <a:tab pos="9485313" algn="l"/>
                <a:tab pos="10399713" algn="l"/>
              </a:tabLst>
              <a:defRPr/>
            </a:pPr>
            <a:r>
              <a:rPr lang="tr-TR" sz="2100" dirty="0">
                <a:solidFill>
                  <a:schemeClr val="tx1"/>
                </a:solidFill>
                <a:latin typeface="Calibri" panose="020F0502020204030204" pitchFamily="34" charset="0"/>
                <a:cs typeface="Tahoma" pitchFamily="34" charset="0"/>
              </a:rPr>
              <a:t>Öneri/aksiyonlarda hemfikir olunmalıdır, yeniden değerlendirilmemelidir</a:t>
            </a:r>
            <a:endParaRPr lang="en-US" sz="2100" dirty="0">
              <a:solidFill>
                <a:schemeClr val="tx1"/>
              </a:solidFill>
              <a:latin typeface="Calibri" panose="020F0502020204030204" pitchFamily="34" charset="0"/>
              <a:cs typeface="Tahoma" pitchFamily="34" charset="0"/>
            </a:endParaRPr>
          </a:p>
        </p:txBody>
      </p:sp>
    </p:spTree>
    <p:extLst>
      <p:ext uri="{BB962C8B-B14F-4D97-AF65-F5344CB8AC3E}">
        <p14:creationId xmlns:p14="http://schemas.microsoft.com/office/powerpoint/2010/main" val="519656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9ED290E-1ECD-4EB2-91AF-19365D03C1C3}"/>
              </a:ext>
            </a:extLst>
          </p:cNvPr>
          <p:cNvPicPr>
            <a:picLocks noChangeAspect="1"/>
          </p:cNvPicPr>
          <p:nvPr/>
        </p:nvPicPr>
        <p:blipFill>
          <a:blip r:embed="rId3"/>
          <a:stretch>
            <a:fillRect/>
          </a:stretch>
        </p:blipFill>
        <p:spPr>
          <a:xfrm>
            <a:off x="1860321" y="251498"/>
            <a:ext cx="1064078" cy="643812"/>
          </a:xfrm>
          <a:prstGeom prst="rect">
            <a:avLst/>
          </a:prstGeom>
        </p:spPr>
      </p:pic>
      <p:pic>
        <p:nvPicPr>
          <p:cNvPr id="5" name="Resim 4">
            <a:extLst>
              <a:ext uri="{FF2B5EF4-FFF2-40B4-BE49-F238E27FC236}">
                <a16:creationId xmlns:a16="http://schemas.microsoft.com/office/drawing/2014/main" id="{A4EC2D4C-C54B-4976-183A-6E28B9CCEE84}"/>
              </a:ext>
            </a:extLst>
          </p:cNvPr>
          <p:cNvPicPr>
            <a:picLocks noChangeAspect="1"/>
          </p:cNvPicPr>
          <p:nvPr/>
        </p:nvPicPr>
        <p:blipFill>
          <a:blip r:embed="rId4"/>
          <a:stretch>
            <a:fillRect/>
          </a:stretch>
        </p:blipFill>
        <p:spPr>
          <a:xfrm>
            <a:off x="690215" y="251498"/>
            <a:ext cx="1064079" cy="774336"/>
          </a:xfrm>
          <a:prstGeom prst="rect">
            <a:avLst/>
          </a:prstGeom>
        </p:spPr>
      </p:pic>
      <p:sp>
        <p:nvSpPr>
          <p:cNvPr id="17" name="Text Box 13">
            <a:extLst>
              <a:ext uri="{FF2B5EF4-FFF2-40B4-BE49-F238E27FC236}">
                <a16:creationId xmlns:a16="http://schemas.microsoft.com/office/drawing/2014/main" id="{B58B42A9-448C-2CE7-1688-C2D14DEAACB7}"/>
              </a:ext>
            </a:extLst>
          </p:cNvPr>
          <p:cNvSpPr txBox="1">
            <a:spLocks noChangeArrowheads="1"/>
          </p:cNvSpPr>
          <p:nvPr/>
        </p:nvSpPr>
        <p:spPr bwMode="auto">
          <a:xfrm>
            <a:off x="1126701" y="1025834"/>
            <a:ext cx="8306667" cy="523220"/>
          </a:xfrm>
          <a:prstGeom prst="rect">
            <a:avLst/>
          </a:prstGeom>
          <a:noFill/>
          <a:ln w="9525">
            <a:noFill/>
            <a:miter lim="800000"/>
            <a:headEnd/>
            <a:tailEnd/>
          </a:ln>
          <a:effectLst/>
        </p:spPr>
        <p:txBody>
          <a:bodyPr wrap="square">
            <a:spAutoFit/>
          </a:bodyPr>
          <a:lstStyle/>
          <a:p>
            <a:pPr marL="1257300" algn="l" eaLnBrk="0" hangingPunct="0">
              <a:defRPr/>
            </a:pPr>
            <a:r>
              <a:rPr lang="tr-TR" altLang="ja-JP" sz="2800" kern="0" dirty="0">
                <a:solidFill>
                  <a:srgbClr val="FF0000"/>
                </a:solidFill>
                <a:latin typeface="Calibri" panose="020F0502020204030204" pitchFamily="34" charset="0"/>
              </a:rPr>
              <a:t>HAZOP TEMEL KURALLARI </a:t>
            </a:r>
          </a:p>
        </p:txBody>
      </p:sp>
      <p:sp>
        <p:nvSpPr>
          <p:cNvPr id="4" name="Metin kutusu 3">
            <a:extLst>
              <a:ext uri="{FF2B5EF4-FFF2-40B4-BE49-F238E27FC236}">
                <a16:creationId xmlns:a16="http://schemas.microsoft.com/office/drawing/2014/main" id="{4470818B-1F41-21B6-B085-9C63FA292819}"/>
              </a:ext>
            </a:extLst>
          </p:cNvPr>
          <p:cNvSpPr txBox="1"/>
          <p:nvPr/>
        </p:nvSpPr>
        <p:spPr>
          <a:xfrm>
            <a:off x="401156" y="1800170"/>
            <a:ext cx="7592993" cy="4619854"/>
          </a:xfrm>
          <a:prstGeom prst="rect">
            <a:avLst/>
          </a:prstGeom>
          <a:noFill/>
        </p:spPr>
        <p:txBody>
          <a:bodyPr wrap="square">
            <a:spAutoFit/>
          </a:bodyPr>
          <a:lstStyle/>
          <a:p>
            <a:pPr marL="360363" lvl="1" indent="-360363" algn="just" eaLnBrk="0" hangingPunct="0">
              <a:lnSpc>
                <a:spcPct val="150000"/>
              </a:lnSpc>
              <a:spcBef>
                <a:spcPts val="0"/>
              </a:spcBef>
              <a:spcAft>
                <a:spcPts val="0"/>
              </a:spcAft>
              <a:buClr>
                <a:schemeClr val="tx2">
                  <a:lumMod val="60000"/>
                  <a:lumOff val="40000"/>
                </a:schemeClr>
              </a:buClr>
              <a:buSzPct val="100000"/>
              <a:tabLst>
                <a:tab pos="2870200" algn="l"/>
                <a:tab pos="3998913" algn="l"/>
                <a:tab pos="4913313" algn="l"/>
                <a:tab pos="5827713" algn="l"/>
                <a:tab pos="6742113" algn="l"/>
                <a:tab pos="7656513" algn="l"/>
                <a:tab pos="8570913" algn="l"/>
                <a:tab pos="9485313" algn="l"/>
                <a:tab pos="10399713" algn="l"/>
              </a:tabLst>
              <a:defRPr/>
            </a:pPr>
            <a:r>
              <a:rPr lang="en-US" sz="1800" b="1" dirty="0">
                <a:solidFill>
                  <a:schemeClr val="accent2"/>
                </a:solidFill>
                <a:latin typeface="Calibri" panose="020F0502020204030204" pitchFamily="34" charset="0"/>
                <a:cs typeface="Tahoma" pitchFamily="34" charset="0"/>
              </a:rPr>
              <a:t>1.</a:t>
            </a:r>
            <a:r>
              <a:rPr lang="en-US" sz="1800" dirty="0">
                <a:solidFill>
                  <a:schemeClr val="tx1"/>
                </a:solidFill>
                <a:latin typeface="Calibri" panose="020F0502020204030204" pitchFamily="34" charset="0"/>
                <a:cs typeface="Tahoma" pitchFamily="34" charset="0"/>
              </a:rPr>
              <a:t>	</a:t>
            </a:r>
            <a:r>
              <a:rPr lang="tr-TR" sz="1800" dirty="0">
                <a:solidFill>
                  <a:schemeClr val="tx1"/>
                </a:solidFill>
                <a:latin typeface="Calibri" panose="020F0502020204030204" pitchFamily="34" charset="0"/>
                <a:cs typeface="Tahoma" pitchFamily="34" charset="0"/>
              </a:rPr>
              <a:t>HAZOP çalışmasında zaman çok önemlidir, lütfen süreci devam ettiriniz.</a:t>
            </a:r>
            <a:endParaRPr lang="en-US" sz="1800" dirty="0">
              <a:solidFill>
                <a:schemeClr val="tx1"/>
              </a:solidFill>
              <a:latin typeface="Calibri" panose="020F0502020204030204" pitchFamily="34" charset="0"/>
              <a:cs typeface="Tahoma" pitchFamily="34" charset="0"/>
            </a:endParaRPr>
          </a:p>
          <a:p>
            <a:pPr marL="360363" lvl="1" indent="-360363" algn="just" eaLnBrk="0" hangingPunct="0">
              <a:lnSpc>
                <a:spcPct val="150000"/>
              </a:lnSpc>
              <a:spcBef>
                <a:spcPts val="0"/>
              </a:spcBef>
              <a:spcAft>
                <a:spcPts val="0"/>
              </a:spcAft>
              <a:buClr>
                <a:schemeClr val="tx2">
                  <a:lumMod val="60000"/>
                  <a:lumOff val="40000"/>
                </a:schemeClr>
              </a:buClr>
              <a:buSzPct val="100000"/>
              <a:tabLst>
                <a:tab pos="2870200" algn="l"/>
                <a:tab pos="3998913" algn="l"/>
                <a:tab pos="4913313" algn="l"/>
                <a:tab pos="5827713" algn="l"/>
                <a:tab pos="6742113" algn="l"/>
                <a:tab pos="7656513" algn="l"/>
                <a:tab pos="8570913" algn="l"/>
                <a:tab pos="9485313" algn="l"/>
                <a:tab pos="10399713" algn="l"/>
              </a:tabLst>
              <a:defRPr/>
            </a:pPr>
            <a:r>
              <a:rPr lang="en-US" sz="1800" b="1" dirty="0">
                <a:solidFill>
                  <a:schemeClr val="accent2"/>
                </a:solidFill>
                <a:latin typeface="Calibri" panose="020F0502020204030204" pitchFamily="34" charset="0"/>
                <a:cs typeface="Tahoma" pitchFamily="34" charset="0"/>
              </a:rPr>
              <a:t>2.</a:t>
            </a:r>
            <a:r>
              <a:rPr lang="en-US" sz="1800" dirty="0">
                <a:solidFill>
                  <a:schemeClr val="tx1"/>
                </a:solidFill>
                <a:latin typeface="Calibri" panose="020F0502020204030204" pitchFamily="34" charset="0"/>
                <a:cs typeface="Tahoma" pitchFamily="34" charset="0"/>
              </a:rPr>
              <a:t>	</a:t>
            </a:r>
            <a:r>
              <a:rPr lang="tr-TR" sz="1800" dirty="0">
                <a:solidFill>
                  <a:schemeClr val="tx1"/>
                </a:solidFill>
                <a:latin typeface="Calibri" panose="020F0502020204030204" pitchFamily="34" charset="0"/>
                <a:cs typeface="Tahoma" pitchFamily="34" charset="0"/>
              </a:rPr>
              <a:t>Dinleyiniz ve diğerlerine saygılı olunuz. </a:t>
            </a:r>
            <a:endParaRPr lang="en-US" sz="1800" dirty="0">
              <a:solidFill>
                <a:schemeClr val="tx1"/>
              </a:solidFill>
              <a:latin typeface="Calibri" panose="020F0502020204030204" pitchFamily="34" charset="0"/>
              <a:cs typeface="Tahoma" pitchFamily="34" charset="0"/>
            </a:endParaRPr>
          </a:p>
          <a:p>
            <a:pPr marL="360363" lvl="1" indent="-360363" algn="just" eaLnBrk="0" hangingPunct="0">
              <a:lnSpc>
                <a:spcPct val="150000"/>
              </a:lnSpc>
              <a:spcBef>
                <a:spcPts val="0"/>
              </a:spcBef>
              <a:spcAft>
                <a:spcPts val="0"/>
              </a:spcAft>
              <a:buClr>
                <a:schemeClr val="tx2">
                  <a:lumMod val="60000"/>
                  <a:lumOff val="40000"/>
                </a:schemeClr>
              </a:buClr>
              <a:buSzPct val="100000"/>
              <a:tabLst>
                <a:tab pos="2870200" algn="l"/>
                <a:tab pos="3998913" algn="l"/>
                <a:tab pos="4913313" algn="l"/>
                <a:tab pos="5827713" algn="l"/>
                <a:tab pos="6742113" algn="l"/>
                <a:tab pos="7656513" algn="l"/>
                <a:tab pos="8570913" algn="l"/>
                <a:tab pos="9485313" algn="l"/>
                <a:tab pos="10399713" algn="l"/>
              </a:tabLst>
              <a:defRPr/>
            </a:pPr>
            <a:r>
              <a:rPr lang="en-US" sz="1800" b="1" dirty="0">
                <a:solidFill>
                  <a:schemeClr val="accent2"/>
                </a:solidFill>
                <a:latin typeface="Calibri" panose="020F0502020204030204" pitchFamily="34" charset="0"/>
                <a:cs typeface="Tahoma" pitchFamily="34" charset="0"/>
              </a:rPr>
              <a:t>3.</a:t>
            </a:r>
            <a:r>
              <a:rPr lang="en-US" sz="1800" dirty="0">
                <a:solidFill>
                  <a:schemeClr val="tx1"/>
                </a:solidFill>
                <a:latin typeface="Calibri" panose="020F0502020204030204" pitchFamily="34" charset="0"/>
                <a:cs typeface="Tahoma" pitchFamily="34" charset="0"/>
              </a:rPr>
              <a:t>	</a:t>
            </a:r>
            <a:r>
              <a:rPr lang="tr-TR" sz="1800" dirty="0">
                <a:solidFill>
                  <a:schemeClr val="tx1"/>
                </a:solidFill>
                <a:latin typeface="Calibri" panose="020F0502020204030204" pitchFamily="34" charset="0"/>
                <a:cs typeface="Tahoma" pitchFamily="34" charset="0"/>
              </a:rPr>
              <a:t>Cep telefonlarınızı, bilgisayarlarınızı vb. kapatınız. </a:t>
            </a:r>
            <a:endParaRPr lang="en-US" sz="1800" dirty="0">
              <a:solidFill>
                <a:schemeClr val="tx1"/>
              </a:solidFill>
              <a:latin typeface="Calibri" panose="020F0502020204030204" pitchFamily="34" charset="0"/>
              <a:cs typeface="Tahoma" pitchFamily="34" charset="0"/>
            </a:endParaRPr>
          </a:p>
          <a:p>
            <a:pPr marL="360363" lvl="1" indent="-360363" algn="just" eaLnBrk="0" hangingPunct="0">
              <a:lnSpc>
                <a:spcPct val="150000"/>
              </a:lnSpc>
              <a:spcBef>
                <a:spcPts val="0"/>
              </a:spcBef>
              <a:spcAft>
                <a:spcPts val="0"/>
              </a:spcAft>
              <a:buClr>
                <a:schemeClr val="tx2">
                  <a:lumMod val="60000"/>
                  <a:lumOff val="40000"/>
                </a:schemeClr>
              </a:buClr>
              <a:buSzPct val="100000"/>
              <a:tabLst>
                <a:tab pos="2870200" algn="l"/>
                <a:tab pos="3998913" algn="l"/>
                <a:tab pos="4913313" algn="l"/>
                <a:tab pos="5827713" algn="l"/>
                <a:tab pos="6742113" algn="l"/>
                <a:tab pos="7656513" algn="l"/>
                <a:tab pos="8570913" algn="l"/>
                <a:tab pos="9485313" algn="l"/>
                <a:tab pos="10399713" algn="l"/>
              </a:tabLst>
              <a:defRPr/>
            </a:pPr>
            <a:r>
              <a:rPr lang="en-US" sz="1800" b="1" dirty="0">
                <a:solidFill>
                  <a:schemeClr val="accent2"/>
                </a:solidFill>
                <a:latin typeface="Calibri" panose="020F0502020204030204" pitchFamily="34" charset="0"/>
                <a:cs typeface="Tahoma" pitchFamily="34" charset="0"/>
              </a:rPr>
              <a:t>4.</a:t>
            </a:r>
            <a:r>
              <a:rPr lang="en-US" sz="1800" dirty="0">
                <a:solidFill>
                  <a:schemeClr val="tx1"/>
                </a:solidFill>
                <a:latin typeface="Calibri" panose="020F0502020204030204" pitchFamily="34" charset="0"/>
                <a:cs typeface="Tahoma" pitchFamily="34" charset="0"/>
              </a:rPr>
              <a:t>	</a:t>
            </a:r>
            <a:r>
              <a:rPr lang="tr-TR" sz="1800" dirty="0">
                <a:solidFill>
                  <a:schemeClr val="tx1"/>
                </a:solidFill>
                <a:latin typeface="Calibri" panose="020F0502020204030204" pitchFamily="34" charset="0"/>
                <a:cs typeface="Tahoma" pitchFamily="34" charset="0"/>
              </a:rPr>
              <a:t>Sessizlik fikir birliğidir.</a:t>
            </a:r>
            <a:endParaRPr lang="en-US" sz="1800" dirty="0">
              <a:solidFill>
                <a:schemeClr val="tx1"/>
              </a:solidFill>
              <a:latin typeface="Calibri" panose="020F0502020204030204" pitchFamily="34" charset="0"/>
              <a:cs typeface="Tahoma" pitchFamily="34" charset="0"/>
            </a:endParaRPr>
          </a:p>
          <a:p>
            <a:pPr marL="360363" lvl="1" indent="-360363" algn="just" eaLnBrk="0" hangingPunct="0">
              <a:lnSpc>
                <a:spcPct val="150000"/>
              </a:lnSpc>
              <a:spcBef>
                <a:spcPts val="0"/>
              </a:spcBef>
              <a:spcAft>
                <a:spcPts val="0"/>
              </a:spcAft>
              <a:buClr>
                <a:schemeClr val="tx2">
                  <a:lumMod val="60000"/>
                  <a:lumOff val="40000"/>
                </a:schemeClr>
              </a:buClr>
              <a:buSzPct val="100000"/>
              <a:tabLst>
                <a:tab pos="2870200" algn="l"/>
                <a:tab pos="3998913" algn="l"/>
                <a:tab pos="4913313" algn="l"/>
                <a:tab pos="5827713" algn="l"/>
                <a:tab pos="6742113" algn="l"/>
                <a:tab pos="7656513" algn="l"/>
                <a:tab pos="8570913" algn="l"/>
                <a:tab pos="9485313" algn="l"/>
                <a:tab pos="10399713" algn="l"/>
              </a:tabLst>
              <a:defRPr/>
            </a:pPr>
            <a:r>
              <a:rPr lang="en-US" sz="1800" b="1" dirty="0">
                <a:solidFill>
                  <a:schemeClr val="accent2"/>
                </a:solidFill>
                <a:latin typeface="Calibri" panose="020F0502020204030204" pitchFamily="34" charset="0"/>
                <a:cs typeface="Tahoma" pitchFamily="34" charset="0"/>
              </a:rPr>
              <a:t>5.</a:t>
            </a:r>
            <a:r>
              <a:rPr lang="en-US" sz="1800" dirty="0">
                <a:solidFill>
                  <a:schemeClr val="tx1"/>
                </a:solidFill>
                <a:latin typeface="Calibri" panose="020F0502020204030204" pitchFamily="34" charset="0"/>
                <a:cs typeface="Tahoma" pitchFamily="34" charset="0"/>
              </a:rPr>
              <a:t>	</a:t>
            </a:r>
            <a:r>
              <a:rPr lang="tr-TR" sz="1800" dirty="0">
                <a:solidFill>
                  <a:schemeClr val="tx1"/>
                </a:solidFill>
                <a:latin typeface="Calibri" panose="020F0502020204030204" pitchFamily="34" charset="0"/>
                <a:cs typeface="Tahoma" pitchFamily="34" charset="0"/>
              </a:rPr>
              <a:t>Ekip, kararlarda 100% mutabakat için gayret etmelidir. </a:t>
            </a:r>
            <a:endParaRPr lang="en-US" sz="1800" dirty="0">
              <a:solidFill>
                <a:schemeClr val="tx1"/>
              </a:solidFill>
              <a:latin typeface="Calibri" panose="020F0502020204030204" pitchFamily="34" charset="0"/>
              <a:cs typeface="Tahoma" pitchFamily="34" charset="0"/>
            </a:endParaRPr>
          </a:p>
          <a:p>
            <a:pPr marL="360363" lvl="1" indent="-360363" algn="just" eaLnBrk="0" hangingPunct="0">
              <a:lnSpc>
                <a:spcPct val="150000"/>
              </a:lnSpc>
              <a:spcBef>
                <a:spcPts val="0"/>
              </a:spcBef>
              <a:spcAft>
                <a:spcPts val="0"/>
              </a:spcAft>
              <a:buClr>
                <a:schemeClr val="tx2">
                  <a:lumMod val="60000"/>
                  <a:lumOff val="40000"/>
                </a:schemeClr>
              </a:buClr>
              <a:buSzPct val="100000"/>
              <a:tabLst>
                <a:tab pos="2870200" algn="l"/>
                <a:tab pos="3998913" algn="l"/>
                <a:tab pos="4913313" algn="l"/>
                <a:tab pos="5827713" algn="l"/>
                <a:tab pos="6742113" algn="l"/>
                <a:tab pos="7656513" algn="l"/>
                <a:tab pos="8570913" algn="l"/>
                <a:tab pos="9485313" algn="l"/>
                <a:tab pos="10399713" algn="l"/>
              </a:tabLst>
              <a:defRPr/>
            </a:pPr>
            <a:r>
              <a:rPr lang="en-US" sz="1800" b="1" dirty="0">
                <a:solidFill>
                  <a:schemeClr val="accent2"/>
                </a:solidFill>
                <a:latin typeface="Calibri" panose="020F0502020204030204" pitchFamily="34" charset="0"/>
                <a:cs typeface="Tahoma" pitchFamily="34" charset="0"/>
              </a:rPr>
              <a:t>6.</a:t>
            </a:r>
            <a:r>
              <a:rPr lang="en-US" sz="1800" dirty="0">
                <a:solidFill>
                  <a:schemeClr val="tx1"/>
                </a:solidFill>
                <a:latin typeface="Calibri" panose="020F0502020204030204" pitchFamily="34" charset="0"/>
                <a:cs typeface="Tahoma" pitchFamily="34" charset="0"/>
              </a:rPr>
              <a:t>	</a:t>
            </a:r>
            <a:r>
              <a:rPr lang="tr-TR" sz="1800" dirty="0">
                <a:solidFill>
                  <a:schemeClr val="tx1"/>
                </a:solidFill>
                <a:latin typeface="Calibri" panose="020F0502020204030204" pitchFamily="34" charset="0"/>
                <a:cs typeface="Tahoma" pitchFamily="34" charset="0"/>
              </a:rPr>
              <a:t>Süreç yavaş devam ediyorsa veya zaman uygun şekilde kullanılmıyorsa zaman aşımı olduğunu veya proses kontrolü gerektiğini söylemek herkesin görevidir. </a:t>
            </a:r>
            <a:endParaRPr lang="en-US" sz="1800" dirty="0">
              <a:solidFill>
                <a:schemeClr val="tx1"/>
              </a:solidFill>
              <a:latin typeface="Calibri" panose="020F0502020204030204" pitchFamily="34" charset="0"/>
              <a:cs typeface="Tahoma" pitchFamily="34" charset="0"/>
            </a:endParaRPr>
          </a:p>
          <a:p>
            <a:pPr marL="360363" lvl="1" indent="-360363" algn="just" eaLnBrk="0" hangingPunct="0">
              <a:lnSpc>
                <a:spcPct val="150000"/>
              </a:lnSpc>
              <a:spcBef>
                <a:spcPts val="0"/>
              </a:spcBef>
              <a:spcAft>
                <a:spcPts val="0"/>
              </a:spcAft>
              <a:buClr>
                <a:schemeClr val="tx2">
                  <a:lumMod val="60000"/>
                  <a:lumOff val="40000"/>
                </a:schemeClr>
              </a:buClr>
              <a:buSzPct val="100000"/>
              <a:tabLst>
                <a:tab pos="2870200" algn="l"/>
                <a:tab pos="3998913" algn="l"/>
                <a:tab pos="4913313" algn="l"/>
                <a:tab pos="5827713" algn="l"/>
                <a:tab pos="6742113" algn="l"/>
                <a:tab pos="7656513" algn="l"/>
                <a:tab pos="8570913" algn="l"/>
                <a:tab pos="9485313" algn="l"/>
                <a:tab pos="10399713" algn="l"/>
              </a:tabLst>
              <a:defRPr/>
            </a:pPr>
            <a:r>
              <a:rPr lang="en-US" sz="1800" b="1" dirty="0">
                <a:solidFill>
                  <a:schemeClr val="accent2"/>
                </a:solidFill>
                <a:latin typeface="Calibri" panose="020F0502020204030204" pitchFamily="34" charset="0"/>
                <a:cs typeface="Tahoma" pitchFamily="34" charset="0"/>
              </a:rPr>
              <a:t>7.</a:t>
            </a:r>
            <a:r>
              <a:rPr lang="en-US" sz="1800" dirty="0">
                <a:solidFill>
                  <a:schemeClr val="tx1"/>
                </a:solidFill>
                <a:latin typeface="Calibri" panose="020F0502020204030204" pitchFamily="34" charset="0"/>
                <a:cs typeface="Tahoma" pitchFamily="34" charset="0"/>
              </a:rPr>
              <a:t>	</a:t>
            </a:r>
            <a:r>
              <a:rPr lang="tr-TR" sz="1800" dirty="0">
                <a:solidFill>
                  <a:schemeClr val="tx1"/>
                </a:solidFill>
                <a:latin typeface="Calibri" panose="020F0502020204030204" pitchFamily="34" charset="0"/>
                <a:cs typeface="Tahoma" pitchFamily="34" charset="0"/>
              </a:rPr>
              <a:t>Önerildiğinde tasarımı inceleyiniz ancak HAZOP çalışması sırasında yeniden tasarıma gitmeyiniz</a:t>
            </a:r>
            <a:r>
              <a:rPr lang="en-US" sz="1800" dirty="0">
                <a:solidFill>
                  <a:schemeClr val="tx1"/>
                </a:solidFill>
                <a:latin typeface="Calibri" panose="020F0502020204030204" pitchFamily="34" charset="0"/>
                <a:cs typeface="Tahoma" pitchFamily="34" charset="0"/>
              </a:rPr>
              <a:t>.</a:t>
            </a:r>
          </a:p>
          <a:p>
            <a:pPr marL="360363" lvl="1" indent="-360363" algn="just" eaLnBrk="0" hangingPunct="0">
              <a:lnSpc>
                <a:spcPct val="150000"/>
              </a:lnSpc>
              <a:spcBef>
                <a:spcPts val="0"/>
              </a:spcBef>
              <a:spcAft>
                <a:spcPts val="0"/>
              </a:spcAft>
              <a:buClr>
                <a:schemeClr val="tx2">
                  <a:lumMod val="60000"/>
                  <a:lumOff val="40000"/>
                </a:schemeClr>
              </a:buClr>
              <a:buSzPct val="100000"/>
              <a:tabLst>
                <a:tab pos="2870200" algn="l"/>
                <a:tab pos="3998913" algn="l"/>
                <a:tab pos="4913313" algn="l"/>
                <a:tab pos="5827713" algn="l"/>
                <a:tab pos="6742113" algn="l"/>
                <a:tab pos="7656513" algn="l"/>
                <a:tab pos="8570913" algn="l"/>
                <a:tab pos="9485313" algn="l"/>
                <a:tab pos="10399713" algn="l"/>
              </a:tabLst>
              <a:defRPr/>
            </a:pPr>
            <a:endParaRPr lang="en-US" sz="1800" dirty="0">
              <a:solidFill>
                <a:schemeClr val="tx1"/>
              </a:solidFill>
              <a:latin typeface="Calibri" panose="020F0502020204030204" pitchFamily="34" charset="0"/>
              <a:cs typeface="Tahoma" pitchFamily="34" charset="0"/>
            </a:endParaRPr>
          </a:p>
        </p:txBody>
      </p:sp>
    </p:spTree>
    <p:extLst>
      <p:ext uri="{BB962C8B-B14F-4D97-AF65-F5344CB8AC3E}">
        <p14:creationId xmlns:p14="http://schemas.microsoft.com/office/powerpoint/2010/main" val="1562383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9ED290E-1ECD-4EB2-91AF-19365D03C1C3}"/>
              </a:ext>
            </a:extLst>
          </p:cNvPr>
          <p:cNvPicPr>
            <a:picLocks noChangeAspect="1"/>
          </p:cNvPicPr>
          <p:nvPr/>
        </p:nvPicPr>
        <p:blipFill>
          <a:blip r:embed="rId3"/>
          <a:stretch>
            <a:fillRect/>
          </a:stretch>
        </p:blipFill>
        <p:spPr>
          <a:xfrm>
            <a:off x="1860321" y="251498"/>
            <a:ext cx="1064078" cy="643812"/>
          </a:xfrm>
          <a:prstGeom prst="rect">
            <a:avLst/>
          </a:prstGeom>
        </p:spPr>
      </p:pic>
      <p:pic>
        <p:nvPicPr>
          <p:cNvPr id="5" name="Resim 4">
            <a:extLst>
              <a:ext uri="{FF2B5EF4-FFF2-40B4-BE49-F238E27FC236}">
                <a16:creationId xmlns:a16="http://schemas.microsoft.com/office/drawing/2014/main" id="{A4EC2D4C-C54B-4976-183A-6E28B9CCEE84}"/>
              </a:ext>
            </a:extLst>
          </p:cNvPr>
          <p:cNvPicPr>
            <a:picLocks noChangeAspect="1"/>
          </p:cNvPicPr>
          <p:nvPr/>
        </p:nvPicPr>
        <p:blipFill>
          <a:blip r:embed="rId4"/>
          <a:stretch>
            <a:fillRect/>
          </a:stretch>
        </p:blipFill>
        <p:spPr>
          <a:xfrm>
            <a:off x="690215" y="251498"/>
            <a:ext cx="1064079" cy="774336"/>
          </a:xfrm>
          <a:prstGeom prst="rect">
            <a:avLst/>
          </a:prstGeom>
        </p:spPr>
      </p:pic>
      <p:sp>
        <p:nvSpPr>
          <p:cNvPr id="6" name="Title 1">
            <a:extLst>
              <a:ext uri="{FF2B5EF4-FFF2-40B4-BE49-F238E27FC236}">
                <a16:creationId xmlns:a16="http://schemas.microsoft.com/office/drawing/2014/main" id="{377AF959-2B31-653C-266A-81855575D265}"/>
              </a:ext>
            </a:extLst>
          </p:cNvPr>
          <p:cNvSpPr txBox="1">
            <a:spLocks/>
          </p:cNvSpPr>
          <p:nvPr/>
        </p:nvSpPr>
        <p:spPr>
          <a:xfrm>
            <a:off x="499924" y="1181949"/>
            <a:ext cx="10235375"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tr-TR" sz="3200" dirty="0">
                <a:solidFill>
                  <a:srgbClr val="FFFFFF"/>
                </a:solidFill>
              </a:rPr>
              <a:t>GİRİŞ </a:t>
            </a:r>
            <a:endParaRPr lang="en-GB" sz="3200" dirty="0">
              <a:solidFill>
                <a:srgbClr val="FFFFFF"/>
              </a:solidFill>
            </a:endParaRPr>
          </a:p>
        </p:txBody>
      </p:sp>
      <p:sp>
        <p:nvSpPr>
          <p:cNvPr id="17" name="Text Box 13">
            <a:extLst>
              <a:ext uri="{FF2B5EF4-FFF2-40B4-BE49-F238E27FC236}">
                <a16:creationId xmlns:a16="http://schemas.microsoft.com/office/drawing/2014/main" id="{B58B42A9-448C-2CE7-1688-C2D14DEAACB7}"/>
              </a:ext>
            </a:extLst>
          </p:cNvPr>
          <p:cNvSpPr txBox="1">
            <a:spLocks noChangeArrowheads="1"/>
          </p:cNvSpPr>
          <p:nvPr/>
        </p:nvSpPr>
        <p:spPr bwMode="auto">
          <a:xfrm>
            <a:off x="2738734" y="1071022"/>
            <a:ext cx="2878877" cy="558743"/>
          </a:xfrm>
          <a:prstGeom prst="rect">
            <a:avLst/>
          </a:prstGeom>
          <a:noFill/>
          <a:ln w="9525">
            <a:noFill/>
            <a:miter lim="800000"/>
            <a:headEnd/>
            <a:tailEnd/>
          </a:ln>
          <a:effectLst/>
        </p:spPr>
        <p:txBody>
          <a:bodyPr wrap="square">
            <a:spAutoFit/>
          </a:bodyPr>
          <a:lstStyle/>
          <a:p>
            <a:pPr>
              <a:lnSpc>
                <a:spcPct val="115000"/>
              </a:lnSpc>
              <a:spcBef>
                <a:spcPct val="35000"/>
              </a:spcBef>
              <a:defRPr/>
            </a:pPr>
            <a:r>
              <a:rPr lang="tr-TR" sz="2800" dirty="0">
                <a:solidFill>
                  <a:srgbClr val="FF3300"/>
                </a:solidFill>
                <a:latin typeface="Calibri" panose="020F0502020204030204" pitchFamily="34" charset="0"/>
              </a:rPr>
              <a:t>İÇERİK </a:t>
            </a:r>
            <a:endParaRPr lang="en-US" sz="2800" dirty="0">
              <a:solidFill>
                <a:srgbClr val="FF3300"/>
              </a:solidFill>
              <a:effectLst/>
              <a:latin typeface="Calibri" panose="020F0502020204030204" pitchFamily="34" charset="0"/>
            </a:endParaRPr>
          </a:p>
        </p:txBody>
      </p:sp>
      <p:sp>
        <p:nvSpPr>
          <p:cNvPr id="2" name="Rectangle 3">
            <a:extLst>
              <a:ext uri="{FF2B5EF4-FFF2-40B4-BE49-F238E27FC236}">
                <a16:creationId xmlns:a16="http://schemas.microsoft.com/office/drawing/2014/main" id="{DC8FDCBB-41C2-F2EA-9EA7-AB72F361AE39}"/>
              </a:ext>
            </a:extLst>
          </p:cNvPr>
          <p:cNvSpPr txBox="1">
            <a:spLocks noChangeArrowheads="1"/>
          </p:cNvSpPr>
          <p:nvPr/>
        </p:nvSpPr>
        <p:spPr>
          <a:xfrm>
            <a:off x="1011386" y="2139807"/>
            <a:ext cx="5921849" cy="2154436"/>
          </a:xfrm>
          <a:prstGeom prst="rect">
            <a:avLst/>
          </a:prstGeom>
        </p:spPr>
        <p:txBody>
          <a:bodyPr wrap="square">
            <a:spAutoFit/>
          </a:bodyPr>
          <a:lstStyle/>
          <a:p>
            <a:pPr marL="514350" indent="-514350" algn="l" eaLnBrk="0" hangingPunct="0">
              <a:spcBef>
                <a:spcPts val="600"/>
              </a:spcBef>
              <a:spcAft>
                <a:spcPts val="600"/>
              </a:spcAft>
              <a:buFont typeface="+mj-lt"/>
              <a:buAutoNum type="arabicPeriod"/>
              <a:defRPr/>
            </a:pPr>
            <a:r>
              <a:rPr lang="en-US" sz="2600" kern="0" dirty="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rPr>
              <a:t>HAZOP </a:t>
            </a:r>
            <a:r>
              <a:rPr lang="tr-TR" sz="2600" kern="0" dirty="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rPr>
              <a:t>Amaçları</a:t>
            </a:r>
            <a:endParaRPr lang="en-US" sz="2600" kern="0" dirty="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endParaRPr>
          </a:p>
          <a:p>
            <a:pPr marL="514350" indent="-514350" algn="l" eaLnBrk="0" hangingPunct="0">
              <a:spcBef>
                <a:spcPts val="600"/>
              </a:spcBef>
              <a:spcAft>
                <a:spcPts val="600"/>
              </a:spcAft>
              <a:buFont typeface="+mj-lt"/>
              <a:buAutoNum type="arabicPeriod"/>
              <a:defRPr/>
            </a:pPr>
            <a:r>
              <a:rPr lang="en-US" sz="2600" kern="0" dirty="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rPr>
              <a:t>HAZOP </a:t>
            </a:r>
            <a:r>
              <a:rPr lang="tr-TR" sz="2600" kern="0" dirty="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rPr>
              <a:t>Temeli</a:t>
            </a:r>
            <a:endParaRPr lang="en-US" sz="2600" kern="0" dirty="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endParaRPr>
          </a:p>
          <a:p>
            <a:pPr marL="514350" indent="-514350" algn="l" eaLnBrk="0" hangingPunct="0">
              <a:spcBef>
                <a:spcPts val="600"/>
              </a:spcBef>
              <a:spcAft>
                <a:spcPts val="600"/>
              </a:spcAft>
              <a:buFont typeface="+mj-lt"/>
              <a:buAutoNum type="arabicPeriod"/>
              <a:defRPr/>
            </a:pPr>
            <a:r>
              <a:rPr lang="en-US" sz="2600" kern="0" dirty="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rPr>
              <a:t>HAZOP Met</a:t>
            </a:r>
            <a:r>
              <a:rPr lang="tr-TR" sz="2600" kern="0" dirty="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rPr>
              <a:t>odolojisi</a:t>
            </a:r>
            <a:endParaRPr lang="en-US" sz="2600" kern="0" dirty="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endParaRPr>
          </a:p>
          <a:p>
            <a:pPr marL="514350" indent="-514350" algn="l" eaLnBrk="0" hangingPunct="0">
              <a:spcBef>
                <a:spcPts val="600"/>
              </a:spcBef>
              <a:spcAft>
                <a:spcPts val="600"/>
              </a:spcAft>
              <a:buFont typeface="+mj-lt"/>
              <a:buAutoNum type="arabicPeriod"/>
              <a:defRPr/>
            </a:pPr>
            <a:r>
              <a:rPr lang="en-US" sz="2600" kern="0" dirty="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rPr>
              <a:t>HAZOP </a:t>
            </a:r>
            <a:r>
              <a:rPr lang="tr-TR" sz="2600" kern="0" dirty="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rPr>
              <a:t>Belgeleme ve Kayıt</a:t>
            </a:r>
            <a:endParaRPr lang="en-US" sz="2600" kern="0" dirty="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7000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9ED290E-1ECD-4EB2-91AF-19365D03C1C3}"/>
              </a:ext>
            </a:extLst>
          </p:cNvPr>
          <p:cNvPicPr>
            <a:picLocks noChangeAspect="1"/>
          </p:cNvPicPr>
          <p:nvPr/>
        </p:nvPicPr>
        <p:blipFill>
          <a:blip r:embed="rId3"/>
          <a:stretch>
            <a:fillRect/>
          </a:stretch>
        </p:blipFill>
        <p:spPr>
          <a:xfrm>
            <a:off x="1860321" y="251498"/>
            <a:ext cx="1064078" cy="643812"/>
          </a:xfrm>
          <a:prstGeom prst="rect">
            <a:avLst/>
          </a:prstGeom>
        </p:spPr>
      </p:pic>
      <p:pic>
        <p:nvPicPr>
          <p:cNvPr id="5" name="Resim 4">
            <a:extLst>
              <a:ext uri="{FF2B5EF4-FFF2-40B4-BE49-F238E27FC236}">
                <a16:creationId xmlns:a16="http://schemas.microsoft.com/office/drawing/2014/main" id="{A4EC2D4C-C54B-4976-183A-6E28B9CCEE84}"/>
              </a:ext>
            </a:extLst>
          </p:cNvPr>
          <p:cNvPicPr>
            <a:picLocks noChangeAspect="1"/>
          </p:cNvPicPr>
          <p:nvPr/>
        </p:nvPicPr>
        <p:blipFill>
          <a:blip r:embed="rId4"/>
          <a:stretch>
            <a:fillRect/>
          </a:stretch>
        </p:blipFill>
        <p:spPr>
          <a:xfrm>
            <a:off x="690215" y="251498"/>
            <a:ext cx="1064079" cy="774336"/>
          </a:xfrm>
          <a:prstGeom prst="rect">
            <a:avLst/>
          </a:prstGeom>
        </p:spPr>
      </p:pic>
      <p:sp>
        <p:nvSpPr>
          <p:cNvPr id="6" name="Title 1">
            <a:extLst>
              <a:ext uri="{FF2B5EF4-FFF2-40B4-BE49-F238E27FC236}">
                <a16:creationId xmlns:a16="http://schemas.microsoft.com/office/drawing/2014/main" id="{377AF959-2B31-653C-266A-81855575D265}"/>
              </a:ext>
            </a:extLst>
          </p:cNvPr>
          <p:cNvSpPr txBox="1">
            <a:spLocks/>
          </p:cNvSpPr>
          <p:nvPr/>
        </p:nvSpPr>
        <p:spPr>
          <a:xfrm>
            <a:off x="499924" y="1181949"/>
            <a:ext cx="10235375"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tr-TR" sz="3200" dirty="0">
                <a:solidFill>
                  <a:srgbClr val="FFFFFF"/>
                </a:solidFill>
              </a:rPr>
              <a:t>GİRİŞ </a:t>
            </a:r>
            <a:endParaRPr lang="en-GB" sz="3200" dirty="0">
              <a:solidFill>
                <a:srgbClr val="FFFFFF"/>
              </a:solidFill>
            </a:endParaRPr>
          </a:p>
        </p:txBody>
      </p:sp>
      <p:sp>
        <p:nvSpPr>
          <p:cNvPr id="17" name="Text Box 13">
            <a:extLst>
              <a:ext uri="{FF2B5EF4-FFF2-40B4-BE49-F238E27FC236}">
                <a16:creationId xmlns:a16="http://schemas.microsoft.com/office/drawing/2014/main" id="{B58B42A9-448C-2CE7-1688-C2D14DEAACB7}"/>
              </a:ext>
            </a:extLst>
          </p:cNvPr>
          <p:cNvSpPr txBox="1">
            <a:spLocks noChangeArrowheads="1"/>
          </p:cNvSpPr>
          <p:nvPr/>
        </p:nvSpPr>
        <p:spPr bwMode="auto">
          <a:xfrm>
            <a:off x="1763050" y="895310"/>
            <a:ext cx="5617900" cy="954107"/>
          </a:xfrm>
          <a:prstGeom prst="rect">
            <a:avLst/>
          </a:prstGeom>
          <a:noFill/>
          <a:ln w="9525">
            <a:noFill/>
            <a:miter lim="800000"/>
            <a:headEnd/>
            <a:tailEnd/>
          </a:ln>
          <a:effectLst/>
        </p:spPr>
        <p:txBody>
          <a:bodyPr wrap="square">
            <a:spAutoFit/>
          </a:bodyPr>
          <a:lstStyle/>
          <a:p>
            <a:pPr eaLnBrk="0" hangingPunct="0"/>
            <a:r>
              <a:rPr lang="en-US" sz="2800" dirty="0">
                <a:solidFill>
                  <a:srgbClr val="FF0000"/>
                </a:solidFill>
                <a:latin typeface="Calibri" panose="020F0502020204030204" pitchFamily="34" charset="0"/>
                <a:ea typeface="Tahoma" panose="020B0604030504040204" pitchFamily="34" charset="0"/>
                <a:cs typeface="Tahoma" panose="020B0604030504040204" pitchFamily="34" charset="0"/>
              </a:rPr>
              <a:t>HAZOP</a:t>
            </a:r>
            <a:r>
              <a:rPr lang="tr-TR" sz="2800" dirty="0">
                <a:solidFill>
                  <a:srgbClr val="FF0000"/>
                </a:solidFill>
                <a:latin typeface="Calibri" panose="020F0502020204030204" pitchFamily="34" charset="0"/>
                <a:ea typeface="Tahoma" panose="020B0604030504040204" pitchFamily="34" charset="0"/>
                <a:cs typeface="Tahoma" panose="020B0604030504040204" pitchFamily="34" charset="0"/>
              </a:rPr>
              <a:t>: </a:t>
            </a:r>
            <a:r>
              <a:rPr lang="en-US" sz="2800" dirty="0" err="1">
                <a:solidFill>
                  <a:srgbClr val="FF0000"/>
                </a:solidFill>
                <a:latin typeface="Calibri" panose="020F0502020204030204" pitchFamily="34" charset="0"/>
                <a:ea typeface="Tahoma" panose="020B0604030504040204" pitchFamily="34" charset="0"/>
                <a:cs typeface="Tahoma" panose="020B0604030504040204" pitchFamily="34" charset="0"/>
              </a:rPr>
              <a:t>HAZard</a:t>
            </a:r>
            <a:r>
              <a:rPr lang="en-US" sz="2800" dirty="0">
                <a:solidFill>
                  <a:srgbClr val="FF0000"/>
                </a:solidFill>
                <a:latin typeface="Calibri" panose="020F0502020204030204" pitchFamily="34" charset="0"/>
                <a:ea typeface="Tahoma" panose="020B0604030504040204" pitchFamily="34" charset="0"/>
                <a:cs typeface="Tahoma" panose="020B0604030504040204" pitchFamily="34" charset="0"/>
              </a:rPr>
              <a:t> &amp; Operability</a:t>
            </a:r>
            <a:endParaRPr lang="tr-TR" sz="2800" dirty="0">
              <a:solidFill>
                <a:srgbClr val="FF0000"/>
              </a:solidFill>
              <a:latin typeface="Calibri" panose="020F0502020204030204" pitchFamily="34" charset="0"/>
              <a:ea typeface="Tahoma" panose="020B0604030504040204" pitchFamily="34" charset="0"/>
              <a:cs typeface="Tahoma" panose="020B0604030504040204" pitchFamily="34" charset="0"/>
            </a:endParaRPr>
          </a:p>
          <a:p>
            <a:pPr eaLnBrk="0" hangingPunct="0"/>
            <a:r>
              <a:rPr lang="tr-TR" sz="2800" dirty="0">
                <a:solidFill>
                  <a:srgbClr val="FF0000"/>
                </a:solidFill>
                <a:latin typeface="Calibri" panose="020F0502020204030204" pitchFamily="34" charset="0"/>
                <a:ea typeface="Tahoma" panose="020B0604030504040204" pitchFamily="34" charset="0"/>
                <a:cs typeface="Tahoma" panose="020B0604030504040204" pitchFamily="34" charset="0"/>
              </a:rPr>
              <a:t>Tehlike &amp; İşletilebilirlik </a:t>
            </a:r>
            <a:endParaRPr lang="en-US" sz="2800" dirty="0">
              <a:solidFill>
                <a:srgbClr val="FF0000"/>
              </a:solidFill>
              <a:latin typeface="Calibri" panose="020F0502020204030204" pitchFamily="34" charset="0"/>
              <a:ea typeface="Tahoma" panose="020B0604030504040204" pitchFamily="34" charset="0"/>
              <a:cs typeface="Tahoma" panose="020B0604030504040204" pitchFamily="34" charset="0"/>
            </a:endParaRPr>
          </a:p>
        </p:txBody>
      </p:sp>
      <p:sp>
        <p:nvSpPr>
          <p:cNvPr id="7" name="Metin kutusu 6">
            <a:extLst>
              <a:ext uri="{FF2B5EF4-FFF2-40B4-BE49-F238E27FC236}">
                <a16:creationId xmlns:a16="http://schemas.microsoft.com/office/drawing/2014/main" id="{FD482503-5754-EFE8-25D7-E98EB292494A}"/>
              </a:ext>
            </a:extLst>
          </p:cNvPr>
          <p:cNvSpPr txBox="1"/>
          <p:nvPr/>
        </p:nvSpPr>
        <p:spPr>
          <a:xfrm>
            <a:off x="94809" y="1971362"/>
            <a:ext cx="8319985" cy="4208844"/>
          </a:xfrm>
          <a:prstGeom prst="rect">
            <a:avLst/>
          </a:prstGeom>
          <a:noFill/>
        </p:spPr>
        <p:txBody>
          <a:bodyPr wrap="square">
            <a:spAutoFit/>
          </a:bodyPr>
          <a:lstStyle/>
          <a:p>
            <a:pPr marL="342900" indent="-342900" algn="just" eaLnBrk="0" hangingPunct="0">
              <a:spcBef>
                <a:spcPts val="300"/>
              </a:spcBef>
              <a:spcAft>
                <a:spcPts val="300"/>
              </a:spcAft>
              <a:buClr>
                <a:schemeClr val="accent2">
                  <a:lumMod val="60000"/>
                  <a:lumOff val="40000"/>
                </a:schemeClr>
              </a:buClr>
              <a:buFont typeface="Wingdings" panose="05000000000000000000" pitchFamily="2" charset="2"/>
              <a:buChar char="§"/>
              <a:defRPr/>
            </a:pPr>
            <a:r>
              <a:rPr lang="tr-TR" sz="2000" kern="0" dirty="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rPr>
              <a:t>HAZOP, proses tehlikelerini ve prosese ait işletilebilirlik sorunlarını HAZOP konusunda deneyimli ve bilgili bir “</a:t>
            </a:r>
            <a:r>
              <a:rPr lang="tr-TR" sz="2000" kern="0" dirty="0" err="1">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rPr>
              <a:t>Chairperson</a:t>
            </a:r>
            <a:r>
              <a:rPr lang="tr-TR" sz="2000" kern="0" dirty="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rPr>
              <a:t>” liderliğinde çok disiplinli ekip ile belirleyen sistematik bir yaklaşımdır.</a:t>
            </a:r>
          </a:p>
          <a:p>
            <a:pPr marL="342900" indent="-342900" algn="just" eaLnBrk="0" hangingPunct="0">
              <a:spcBef>
                <a:spcPts val="600"/>
              </a:spcBef>
              <a:spcAft>
                <a:spcPts val="600"/>
              </a:spcAft>
              <a:buClr>
                <a:schemeClr val="accent2">
                  <a:lumMod val="60000"/>
                  <a:lumOff val="40000"/>
                </a:schemeClr>
              </a:buClr>
              <a:buFont typeface="Wingdings" panose="05000000000000000000" pitchFamily="2" charset="2"/>
              <a:buChar char="§"/>
              <a:defRPr/>
            </a:pPr>
            <a:r>
              <a:rPr lang="tr-TR" sz="2000" kern="0" dirty="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rPr>
              <a:t>HAZOP çalışması, analiz edilecek ünite dahilinde bulunan tüm proses hatlarını ve sistemlerini içerir.</a:t>
            </a:r>
          </a:p>
          <a:p>
            <a:pPr marL="342900" indent="-342900" algn="just" eaLnBrk="0" hangingPunct="0">
              <a:spcBef>
                <a:spcPts val="600"/>
              </a:spcBef>
              <a:spcAft>
                <a:spcPts val="600"/>
              </a:spcAft>
              <a:buClr>
                <a:schemeClr val="accent2">
                  <a:lumMod val="60000"/>
                  <a:lumOff val="40000"/>
                </a:schemeClr>
              </a:buClr>
              <a:buFont typeface="Wingdings" panose="05000000000000000000" pitchFamily="2" charset="2"/>
              <a:buChar char="§"/>
              <a:defRPr/>
            </a:pPr>
            <a:r>
              <a:rPr lang="tr-TR" sz="2000" kern="0" dirty="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rPr>
              <a:t>HAZOP değerlendirmesinde kilit nokta; prosesin tasarımından dolayı meydana gelebilecek sapmaları değerlendirmek ve bu sapmaların tehlikeli olup olmadığını incelemektir. </a:t>
            </a:r>
          </a:p>
          <a:p>
            <a:pPr marL="342900" indent="-342900" algn="just" eaLnBrk="0" hangingPunct="0">
              <a:spcBef>
                <a:spcPts val="600"/>
              </a:spcBef>
              <a:spcAft>
                <a:spcPts val="600"/>
              </a:spcAft>
              <a:buClr>
                <a:schemeClr val="accent2">
                  <a:lumMod val="60000"/>
                  <a:lumOff val="40000"/>
                </a:schemeClr>
              </a:buClr>
              <a:buFont typeface="Wingdings" panose="05000000000000000000" pitchFamily="2" charset="2"/>
              <a:buChar char="§"/>
              <a:defRPr/>
            </a:pPr>
            <a:r>
              <a:rPr lang="tr-TR" sz="2000" kern="0" dirty="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rPr>
              <a:t>HAZOP değerlendirmesi öncelikli olarak insani, çevresel ve mali olarak  önemli hasarlar teşkil edebilecek büyük tehlikeleri belirlemeye odaklanmıştır. Aynı zamanda proseste kesintiler, operasyonel aksamalar gibi durumları da tanımlamak için bir adrestir.</a:t>
            </a:r>
          </a:p>
        </p:txBody>
      </p:sp>
    </p:spTree>
    <p:extLst>
      <p:ext uri="{BB962C8B-B14F-4D97-AF65-F5344CB8AC3E}">
        <p14:creationId xmlns:p14="http://schemas.microsoft.com/office/powerpoint/2010/main" val="2344271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9ED290E-1ECD-4EB2-91AF-19365D03C1C3}"/>
              </a:ext>
            </a:extLst>
          </p:cNvPr>
          <p:cNvPicPr>
            <a:picLocks noChangeAspect="1"/>
          </p:cNvPicPr>
          <p:nvPr/>
        </p:nvPicPr>
        <p:blipFill>
          <a:blip r:embed="rId3"/>
          <a:stretch>
            <a:fillRect/>
          </a:stretch>
        </p:blipFill>
        <p:spPr>
          <a:xfrm>
            <a:off x="1860321" y="251498"/>
            <a:ext cx="1064078" cy="643812"/>
          </a:xfrm>
          <a:prstGeom prst="rect">
            <a:avLst/>
          </a:prstGeom>
        </p:spPr>
      </p:pic>
      <p:pic>
        <p:nvPicPr>
          <p:cNvPr id="5" name="Resim 4">
            <a:extLst>
              <a:ext uri="{FF2B5EF4-FFF2-40B4-BE49-F238E27FC236}">
                <a16:creationId xmlns:a16="http://schemas.microsoft.com/office/drawing/2014/main" id="{A4EC2D4C-C54B-4976-183A-6E28B9CCEE84}"/>
              </a:ext>
            </a:extLst>
          </p:cNvPr>
          <p:cNvPicPr>
            <a:picLocks noChangeAspect="1"/>
          </p:cNvPicPr>
          <p:nvPr/>
        </p:nvPicPr>
        <p:blipFill>
          <a:blip r:embed="rId4"/>
          <a:stretch>
            <a:fillRect/>
          </a:stretch>
        </p:blipFill>
        <p:spPr>
          <a:xfrm>
            <a:off x="690215" y="251498"/>
            <a:ext cx="1064079" cy="774336"/>
          </a:xfrm>
          <a:prstGeom prst="rect">
            <a:avLst/>
          </a:prstGeom>
        </p:spPr>
      </p:pic>
      <p:sp>
        <p:nvSpPr>
          <p:cNvPr id="6" name="Title 1">
            <a:extLst>
              <a:ext uri="{FF2B5EF4-FFF2-40B4-BE49-F238E27FC236}">
                <a16:creationId xmlns:a16="http://schemas.microsoft.com/office/drawing/2014/main" id="{377AF959-2B31-653C-266A-81855575D265}"/>
              </a:ext>
            </a:extLst>
          </p:cNvPr>
          <p:cNvSpPr txBox="1">
            <a:spLocks/>
          </p:cNvSpPr>
          <p:nvPr/>
        </p:nvSpPr>
        <p:spPr>
          <a:xfrm>
            <a:off x="499924" y="1181949"/>
            <a:ext cx="10235375"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tr-TR" sz="3200" dirty="0">
                <a:solidFill>
                  <a:srgbClr val="FFFFFF"/>
                </a:solidFill>
              </a:rPr>
              <a:t>GİRİŞ </a:t>
            </a:r>
            <a:endParaRPr lang="en-GB" sz="3200" dirty="0">
              <a:solidFill>
                <a:srgbClr val="FFFFFF"/>
              </a:solidFill>
            </a:endParaRPr>
          </a:p>
        </p:txBody>
      </p:sp>
      <p:sp>
        <p:nvSpPr>
          <p:cNvPr id="17" name="Text Box 13">
            <a:extLst>
              <a:ext uri="{FF2B5EF4-FFF2-40B4-BE49-F238E27FC236}">
                <a16:creationId xmlns:a16="http://schemas.microsoft.com/office/drawing/2014/main" id="{B58B42A9-448C-2CE7-1688-C2D14DEAACB7}"/>
              </a:ext>
            </a:extLst>
          </p:cNvPr>
          <p:cNvSpPr txBox="1">
            <a:spLocks noChangeArrowheads="1"/>
          </p:cNvSpPr>
          <p:nvPr/>
        </p:nvSpPr>
        <p:spPr bwMode="auto">
          <a:xfrm>
            <a:off x="1763050" y="895310"/>
            <a:ext cx="5617900" cy="523220"/>
          </a:xfrm>
          <a:prstGeom prst="rect">
            <a:avLst/>
          </a:prstGeom>
          <a:noFill/>
          <a:ln w="9525">
            <a:noFill/>
            <a:miter lim="800000"/>
            <a:headEnd/>
            <a:tailEnd/>
          </a:ln>
          <a:effectLst/>
        </p:spPr>
        <p:txBody>
          <a:bodyPr wrap="square">
            <a:spAutoFit/>
          </a:bodyPr>
          <a:lstStyle/>
          <a:p>
            <a:pPr marL="1257300" algn="l" eaLnBrk="0" hangingPunct="0">
              <a:defRPr/>
            </a:pPr>
            <a:r>
              <a:rPr lang="tr-TR" altLang="ja-JP" sz="2800" kern="0" dirty="0">
                <a:solidFill>
                  <a:srgbClr val="FF0000"/>
                </a:solidFill>
                <a:latin typeface="Calibri" panose="020F0502020204030204" pitchFamily="34" charset="0"/>
              </a:rPr>
              <a:t>TEMEL AMAÇLAR </a:t>
            </a:r>
          </a:p>
        </p:txBody>
      </p:sp>
      <p:sp>
        <p:nvSpPr>
          <p:cNvPr id="4" name="Metin kutusu 3">
            <a:extLst>
              <a:ext uri="{FF2B5EF4-FFF2-40B4-BE49-F238E27FC236}">
                <a16:creationId xmlns:a16="http://schemas.microsoft.com/office/drawing/2014/main" id="{BADFDC00-A08D-ED3A-4FAB-2F990D1C2A66}"/>
              </a:ext>
            </a:extLst>
          </p:cNvPr>
          <p:cNvSpPr txBox="1"/>
          <p:nvPr/>
        </p:nvSpPr>
        <p:spPr>
          <a:xfrm>
            <a:off x="690215" y="1539122"/>
            <a:ext cx="7558268" cy="3526350"/>
          </a:xfrm>
          <a:prstGeom prst="rect">
            <a:avLst/>
          </a:prstGeom>
          <a:noFill/>
        </p:spPr>
        <p:txBody>
          <a:bodyPr wrap="square">
            <a:spAutoFit/>
          </a:bodyPr>
          <a:lstStyle/>
          <a:p>
            <a:pPr marL="533400" lvl="1" indent="-266700" algn="just" eaLnBrk="0" hangingPunct="0">
              <a:lnSpc>
                <a:spcPts val="2988"/>
              </a:lnSpc>
              <a:spcBef>
                <a:spcPts val="1000"/>
              </a:spcBef>
              <a:buClr>
                <a:srgbClr val="4F8363"/>
              </a:buClr>
              <a:buSzPct val="100000"/>
              <a:buFont typeface="Wingdings" pitchFamily="2"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2000" dirty="0">
                <a:solidFill>
                  <a:schemeClr val="tx1"/>
                </a:solidFill>
                <a:latin typeface="Calibri" panose="020F0502020204030204" pitchFamily="34" charset="0"/>
                <a:cs typeface="+mn-cs"/>
              </a:rPr>
              <a:t>Bütün sapmaların sebeplerini </a:t>
            </a:r>
            <a:r>
              <a:rPr lang="tr-TR" sz="2000" dirty="0">
                <a:solidFill>
                  <a:schemeClr val="tx1"/>
                </a:solidFill>
                <a:latin typeface="Calibri" panose="020F0502020204030204" pitchFamily="34" charset="0"/>
              </a:rPr>
              <a:t>veya tasarım değişikliklerini </a:t>
            </a:r>
            <a:r>
              <a:rPr lang="tr-TR" sz="2000" dirty="0">
                <a:solidFill>
                  <a:schemeClr val="tx1"/>
                </a:solidFill>
                <a:latin typeface="Calibri" panose="020F0502020204030204" pitchFamily="34" charset="0"/>
                <a:cs typeface="+mn-cs"/>
              </a:rPr>
              <a:t>tespit etmek,</a:t>
            </a:r>
          </a:p>
          <a:p>
            <a:pPr marL="533400" lvl="1" indent="-266700" algn="just" eaLnBrk="0" hangingPunct="0">
              <a:lnSpc>
                <a:spcPts val="2988"/>
              </a:lnSpc>
              <a:spcBef>
                <a:spcPts val="1000"/>
              </a:spcBef>
              <a:buClr>
                <a:srgbClr val="4F8363"/>
              </a:buClr>
              <a:buSzPct val="100000"/>
              <a:buFont typeface="Wingdings" pitchFamily="2"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2000" dirty="0">
                <a:solidFill>
                  <a:schemeClr val="tx1"/>
                </a:solidFill>
                <a:latin typeface="Calibri" panose="020F0502020204030204" pitchFamily="34" charset="0"/>
                <a:cs typeface="+mn-cs"/>
              </a:rPr>
              <a:t>Sapmalara bağlı olan tüm büyük tehlikeleri ve işletilebilirlik problemlerini saptamak, </a:t>
            </a:r>
          </a:p>
          <a:p>
            <a:pPr marL="533400" lvl="1" indent="-266700" algn="just" eaLnBrk="0" hangingPunct="0">
              <a:lnSpc>
                <a:spcPts val="2988"/>
              </a:lnSpc>
              <a:spcBef>
                <a:spcPts val="1000"/>
              </a:spcBef>
              <a:buClr>
                <a:srgbClr val="4F8363"/>
              </a:buClr>
              <a:buSzPct val="100000"/>
              <a:buFont typeface="Wingdings" pitchFamily="2"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2000" dirty="0">
                <a:solidFill>
                  <a:schemeClr val="tx1"/>
                </a:solidFill>
                <a:latin typeface="Calibri" panose="020F0502020204030204" pitchFamily="34" charset="0"/>
                <a:cs typeface="+mn-cs"/>
              </a:rPr>
              <a:t>Tehlikeyi veya işletilebilirlik problemini kontrol altına alabilmek için bir aksiyon gerekip gerekmediğine karar vermek,</a:t>
            </a:r>
          </a:p>
          <a:p>
            <a:pPr marL="533400" lvl="1" indent="-266700" algn="just" eaLnBrk="0" hangingPunct="0">
              <a:lnSpc>
                <a:spcPts val="2988"/>
              </a:lnSpc>
              <a:spcBef>
                <a:spcPts val="1000"/>
              </a:spcBef>
              <a:buClr>
                <a:srgbClr val="4F8363"/>
              </a:buClr>
              <a:buSzPct val="100000"/>
              <a:buFont typeface="Wingdings" pitchFamily="2"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2000" dirty="0">
                <a:solidFill>
                  <a:schemeClr val="tx1"/>
                </a:solidFill>
                <a:latin typeface="Calibri" panose="020F0502020204030204" pitchFamily="34" charset="0"/>
                <a:cs typeface="+mn-cs"/>
              </a:rPr>
              <a:t>Karar verilen önlemin (aksiyonun) uygulandığının ve belgelendirildiğinin takibini yapmak.</a:t>
            </a:r>
          </a:p>
        </p:txBody>
      </p:sp>
    </p:spTree>
    <p:extLst>
      <p:ext uri="{BB962C8B-B14F-4D97-AF65-F5344CB8AC3E}">
        <p14:creationId xmlns:p14="http://schemas.microsoft.com/office/powerpoint/2010/main" val="3854504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9ED290E-1ECD-4EB2-91AF-19365D03C1C3}"/>
              </a:ext>
            </a:extLst>
          </p:cNvPr>
          <p:cNvPicPr>
            <a:picLocks noChangeAspect="1"/>
          </p:cNvPicPr>
          <p:nvPr/>
        </p:nvPicPr>
        <p:blipFill>
          <a:blip r:embed="rId3"/>
          <a:stretch>
            <a:fillRect/>
          </a:stretch>
        </p:blipFill>
        <p:spPr>
          <a:xfrm>
            <a:off x="1860321" y="251498"/>
            <a:ext cx="1064078" cy="643812"/>
          </a:xfrm>
          <a:prstGeom prst="rect">
            <a:avLst/>
          </a:prstGeom>
        </p:spPr>
      </p:pic>
      <p:pic>
        <p:nvPicPr>
          <p:cNvPr id="5" name="Resim 4">
            <a:extLst>
              <a:ext uri="{FF2B5EF4-FFF2-40B4-BE49-F238E27FC236}">
                <a16:creationId xmlns:a16="http://schemas.microsoft.com/office/drawing/2014/main" id="{A4EC2D4C-C54B-4976-183A-6E28B9CCEE84}"/>
              </a:ext>
            </a:extLst>
          </p:cNvPr>
          <p:cNvPicPr>
            <a:picLocks noChangeAspect="1"/>
          </p:cNvPicPr>
          <p:nvPr/>
        </p:nvPicPr>
        <p:blipFill>
          <a:blip r:embed="rId4"/>
          <a:stretch>
            <a:fillRect/>
          </a:stretch>
        </p:blipFill>
        <p:spPr>
          <a:xfrm>
            <a:off x="690215" y="251498"/>
            <a:ext cx="1064079" cy="774336"/>
          </a:xfrm>
          <a:prstGeom prst="rect">
            <a:avLst/>
          </a:prstGeom>
        </p:spPr>
      </p:pic>
      <p:sp>
        <p:nvSpPr>
          <p:cNvPr id="6" name="Title 1">
            <a:extLst>
              <a:ext uri="{FF2B5EF4-FFF2-40B4-BE49-F238E27FC236}">
                <a16:creationId xmlns:a16="http://schemas.microsoft.com/office/drawing/2014/main" id="{377AF959-2B31-653C-266A-81855575D265}"/>
              </a:ext>
            </a:extLst>
          </p:cNvPr>
          <p:cNvSpPr txBox="1">
            <a:spLocks/>
          </p:cNvSpPr>
          <p:nvPr/>
        </p:nvSpPr>
        <p:spPr>
          <a:xfrm>
            <a:off x="81023" y="1568690"/>
            <a:ext cx="8142570" cy="21001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lvl="1" eaLnBrk="0" hangingPunct="0">
              <a:lnSpc>
                <a:spcPts val="2988"/>
              </a:lnSpc>
              <a:spcBef>
                <a:spcPts val="1000"/>
              </a:spcBef>
              <a:buClr>
                <a:srgbClr val="000000"/>
              </a:buClr>
              <a:tabLst>
                <a:tab pos="1255713" algn="l"/>
                <a:tab pos="2170113" algn="l"/>
                <a:tab pos="3084513" algn="l"/>
                <a:tab pos="3998913" algn="l"/>
                <a:tab pos="4913313" algn="l"/>
                <a:tab pos="5827713" algn="l"/>
                <a:tab pos="6742113" algn="l"/>
                <a:tab pos="7656513" algn="l"/>
                <a:tab pos="8570913" algn="l"/>
                <a:tab pos="9485313" algn="l"/>
                <a:tab pos="10399713" algn="l"/>
              </a:tabLst>
              <a:defRPr/>
            </a:pPr>
            <a:endParaRPr lang="it-IT" sz="2000" u="sng" dirty="0">
              <a:solidFill>
                <a:schemeClr val="tx1"/>
              </a:solidFill>
              <a:latin typeface="Calibri" panose="020F0502020204030204" pitchFamily="34" charset="0"/>
              <a:cs typeface="Tahoma" pitchFamily="34" charset="0"/>
            </a:endParaRPr>
          </a:p>
          <a:p>
            <a:pPr marL="266700" lvl="1" algn="just" eaLnBrk="0" hangingPunct="0">
              <a:lnSpc>
                <a:spcPts val="2988"/>
              </a:lnSpc>
              <a:spcBef>
                <a:spcPts val="1000"/>
              </a:spcBef>
              <a:buClr>
                <a:srgbClr val="4F8363"/>
              </a:buClr>
              <a:buSzPct val="100000"/>
              <a:tabLst>
                <a:tab pos="1255713" algn="l"/>
                <a:tab pos="2170113" algn="l"/>
                <a:tab pos="3084513" algn="l"/>
                <a:tab pos="3998913" algn="l"/>
                <a:tab pos="4913313" algn="l"/>
                <a:tab pos="5827713" algn="l"/>
                <a:tab pos="6742113" algn="l"/>
                <a:tab pos="7656513" algn="l"/>
                <a:tab pos="8570913" algn="l"/>
                <a:tab pos="9485313" algn="l"/>
                <a:tab pos="10399713" algn="l"/>
              </a:tabLst>
              <a:defRPr/>
            </a:pPr>
            <a:endParaRPr lang="tr-TR" sz="2000" u="sng" dirty="0">
              <a:solidFill>
                <a:schemeClr val="tx1"/>
              </a:solidFill>
              <a:latin typeface="Calibri" panose="020F0502020204030204" pitchFamily="34" charset="0"/>
              <a:cs typeface="Tahoma" pitchFamily="34" charset="0"/>
            </a:endParaRPr>
          </a:p>
          <a:p>
            <a:pPr marL="266700" lvl="1" algn="just" eaLnBrk="0" hangingPunct="0">
              <a:lnSpc>
                <a:spcPts val="2988"/>
              </a:lnSpc>
              <a:spcBef>
                <a:spcPts val="1000"/>
              </a:spcBef>
              <a:buClr>
                <a:srgbClr val="4F8363"/>
              </a:buClr>
              <a:buSzPct val="100000"/>
              <a:tabLst>
                <a:tab pos="1255713" algn="l"/>
                <a:tab pos="2170113" algn="l"/>
                <a:tab pos="3084513" algn="l"/>
                <a:tab pos="3998913" algn="l"/>
                <a:tab pos="4913313" algn="l"/>
                <a:tab pos="5827713" algn="l"/>
                <a:tab pos="6742113" algn="l"/>
                <a:tab pos="7656513" algn="l"/>
                <a:tab pos="8570913" algn="l"/>
                <a:tab pos="9485313" algn="l"/>
                <a:tab pos="10399713" algn="l"/>
              </a:tabLst>
              <a:defRPr/>
            </a:pPr>
            <a:endParaRPr lang="tr-TR" sz="2000" u="sng" dirty="0">
              <a:solidFill>
                <a:schemeClr val="tx1"/>
              </a:solidFill>
              <a:latin typeface="Calibri" panose="020F0502020204030204" pitchFamily="34" charset="0"/>
              <a:cs typeface="Tahoma" pitchFamily="34" charset="0"/>
            </a:endParaRPr>
          </a:p>
          <a:p>
            <a:pPr marL="266700" lvl="1" algn="just" eaLnBrk="0" hangingPunct="0">
              <a:lnSpc>
                <a:spcPts val="2988"/>
              </a:lnSpc>
              <a:spcBef>
                <a:spcPts val="1000"/>
              </a:spcBef>
              <a:buClr>
                <a:srgbClr val="4F8363"/>
              </a:buClr>
              <a:buSzPct val="100000"/>
              <a:tabLst>
                <a:tab pos="1255713" algn="l"/>
                <a:tab pos="2170113" algn="l"/>
                <a:tab pos="3084513" algn="l"/>
                <a:tab pos="3998913" algn="l"/>
                <a:tab pos="4913313" algn="l"/>
                <a:tab pos="5827713" algn="l"/>
                <a:tab pos="6742113" algn="l"/>
                <a:tab pos="7656513" algn="l"/>
                <a:tab pos="8570913" algn="l"/>
                <a:tab pos="9485313" algn="l"/>
                <a:tab pos="10399713" algn="l"/>
              </a:tabLst>
              <a:defRPr/>
            </a:pPr>
            <a:endParaRPr lang="tr-TR" sz="2000" u="sng" dirty="0">
              <a:solidFill>
                <a:schemeClr val="tx1"/>
              </a:solidFill>
              <a:latin typeface="Calibri" panose="020F0502020204030204" pitchFamily="34" charset="0"/>
              <a:cs typeface="Tahoma" pitchFamily="34" charset="0"/>
            </a:endParaRPr>
          </a:p>
          <a:p>
            <a:pPr marL="266700" lvl="1" algn="just" eaLnBrk="0" hangingPunct="0">
              <a:lnSpc>
                <a:spcPts val="2988"/>
              </a:lnSpc>
              <a:spcBef>
                <a:spcPts val="1000"/>
              </a:spcBef>
              <a:buClr>
                <a:srgbClr val="4F8363"/>
              </a:buClr>
              <a:buSzPct val="100000"/>
              <a:tabLst>
                <a:tab pos="1255713" algn="l"/>
                <a:tab pos="2170113" algn="l"/>
                <a:tab pos="3084513" algn="l"/>
                <a:tab pos="3998913" algn="l"/>
                <a:tab pos="4913313" algn="l"/>
                <a:tab pos="5827713" algn="l"/>
                <a:tab pos="6742113" algn="l"/>
                <a:tab pos="7656513" algn="l"/>
                <a:tab pos="8570913" algn="l"/>
                <a:tab pos="9485313" algn="l"/>
                <a:tab pos="10399713" algn="l"/>
              </a:tabLst>
              <a:defRPr/>
            </a:pPr>
            <a:endParaRPr lang="tr-TR" sz="2000" u="sng" dirty="0">
              <a:solidFill>
                <a:schemeClr val="tx1"/>
              </a:solidFill>
              <a:latin typeface="Calibri" panose="020F0502020204030204" pitchFamily="34" charset="0"/>
              <a:cs typeface="Tahoma" pitchFamily="34" charset="0"/>
            </a:endParaRPr>
          </a:p>
          <a:p>
            <a:pPr marL="266700" lvl="1" algn="just" eaLnBrk="0" hangingPunct="0">
              <a:lnSpc>
                <a:spcPts val="2988"/>
              </a:lnSpc>
              <a:spcBef>
                <a:spcPts val="1000"/>
              </a:spcBef>
              <a:buClr>
                <a:srgbClr val="4F8363"/>
              </a:buClr>
              <a:buSzPct val="100000"/>
              <a:tabLst>
                <a:tab pos="1255713" algn="l"/>
                <a:tab pos="2170113" algn="l"/>
                <a:tab pos="3084513" algn="l"/>
                <a:tab pos="3998913" algn="l"/>
                <a:tab pos="4913313" algn="l"/>
                <a:tab pos="5827713" algn="l"/>
                <a:tab pos="6742113" algn="l"/>
                <a:tab pos="7656513" algn="l"/>
                <a:tab pos="8570913" algn="l"/>
                <a:tab pos="9485313" algn="l"/>
                <a:tab pos="10399713" algn="l"/>
              </a:tabLst>
              <a:defRPr/>
            </a:pPr>
            <a:endParaRPr lang="tr-TR" sz="2000" u="sng" dirty="0">
              <a:solidFill>
                <a:schemeClr val="tx1"/>
              </a:solidFill>
              <a:latin typeface="Calibri" panose="020F0502020204030204" pitchFamily="34" charset="0"/>
              <a:cs typeface="Tahoma" pitchFamily="34" charset="0"/>
            </a:endParaRPr>
          </a:p>
          <a:p>
            <a:pPr marL="266700" lvl="1" algn="just" eaLnBrk="0" hangingPunct="0">
              <a:lnSpc>
                <a:spcPts val="2988"/>
              </a:lnSpc>
              <a:spcBef>
                <a:spcPts val="1000"/>
              </a:spcBef>
              <a:buClr>
                <a:srgbClr val="4F8363"/>
              </a:buClr>
              <a:buSzPct val="100000"/>
              <a:tabLst>
                <a:tab pos="1255713" algn="l"/>
                <a:tab pos="2170113" algn="l"/>
                <a:tab pos="3084513" algn="l"/>
                <a:tab pos="3998913" algn="l"/>
                <a:tab pos="4913313" algn="l"/>
                <a:tab pos="5827713" algn="l"/>
                <a:tab pos="6742113" algn="l"/>
                <a:tab pos="7656513" algn="l"/>
                <a:tab pos="8570913" algn="l"/>
                <a:tab pos="9485313" algn="l"/>
                <a:tab pos="10399713" algn="l"/>
              </a:tabLst>
              <a:defRPr/>
            </a:pPr>
            <a:endParaRPr lang="tr-TR" sz="2000" u="sng" dirty="0">
              <a:solidFill>
                <a:schemeClr val="tx1"/>
              </a:solidFill>
              <a:latin typeface="Calibri" panose="020F0502020204030204" pitchFamily="34" charset="0"/>
              <a:cs typeface="Tahoma" pitchFamily="34" charset="0"/>
            </a:endParaRPr>
          </a:p>
          <a:p>
            <a:pPr marL="266700" lvl="1" algn="just" eaLnBrk="0" hangingPunct="0">
              <a:lnSpc>
                <a:spcPts val="2988"/>
              </a:lnSpc>
              <a:spcBef>
                <a:spcPts val="1000"/>
              </a:spcBef>
              <a:buClr>
                <a:srgbClr val="4F8363"/>
              </a:buClr>
              <a:buSzPct val="100000"/>
              <a:tabLst>
                <a:tab pos="1255713" algn="l"/>
                <a:tab pos="2170113" algn="l"/>
                <a:tab pos="3084513" algn="l"/>
                <a:tab pos="3998913" algn="l"/>
                <a:tab pos="4913313" algn="l"/>
                <a:tab pos="5827713" algn="l"/>
                <a:tab pos="6742113" algn="l"/>
                <a:tab pos="7656513" algn="l"/>
                <a:tab pos="8570913" algn="l"/>
                <a:tab pos="9485313" algn="l"/>
                <a:tab pos="10399713" algn="l"/>
              </a:tabLst>
              <a:defRPr/>
            </a:pPr>
            <a:endParaRPr lang="tr-TR" sz="2000" u="sng" dirty="0">
              <a:solidFill>
                <a:schemeClr val="tx1"/>
              </a:solidFill>
              <a:latin typeface="Calibri" panose="020F0502020204030204" pitchFamily="34" charset="0"/>
              <a:cs typeface="Tahoma" pitchFamily="34" charset="0"/>
            </a:endParaRPr>
          </a:p>
          <a:p>
            <a:pPr marL="266700" lvl="1" algn="just" eaLnBrk="0" hangingPunct="0">
              <a:lnSpc>
                <a:spcPts val="2988"/>
              </a:lnSpc>
              <a:spcBef>
                <a:spcPts val="1000"/>
              </a:spcBef>
              <a:buClr>
                <a:srgbClr val="4F8363"/>
              </a:buClr>
              <a:buSzPct val="100000"/>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1800" u="sng" dirty="0">
                <a:solidFill>
                  <a:schemeClr val="tx1"/>
                </a:solidFill>
                <a:latin typeface="Calibri" panose="020F0502020204030204" pitchFamily="34" charset="0"/>
                <a:cs typeface="Tahoma" pitchFamily="34" charset="0"/>
              </a:rPr>
              <a:t>Bununla birlikte, </a:t>
            </a:r>
            <a:r>
              <a:rPr lang="it-IT" sz="1800" u="sng" dirty="0">
                <a:solidFill>
                  <a:schemeClr val="tx1"/>
                </a:solidFill>
                <a:latin typeface="Calibri" panose="020F0502020204030204" pitchFamily="34" charset="0"/>
                <a:cs typeface="Tahoma" pitchFamily="34" charset="0"/>
              </a:rPr>
              <a:t>HAZOP:</a:t>
            </a:r>
            <a:endParaRPr lang="tr-TR" sz="1800" dirty="0">
              <a:solidFill>
                <a:schemeClr val="tx1"/>
              </a:solidFill>
              <a:latin typeface="Calibri" panose="020F0502020204030204" pitchFamily="34" charset="0"/>
            </a:endParaRPr>
          </a:p>
          <a:p>
            <a:pPr marL="533400" lvl="1" indent="-266700" algn="just" eaLnBrk="0" hangingPunct="0">
              <a:lnSpc>
                <a:spcPts val="2988"/>
              </a:lnSpc>
              <a:spcBef>
                <a:spcPts val="1000"/>
              </a:spcBef>
              <a:buClr>
                <a:srgbClr val="4F8363"/>
              </a:buClr>
              <a:buSzPct val="100000"/>
              <a:buFont typeface="Wingdings" pitchFamily="2"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1800" u="sng" dirty="0">
                <a:solidFill>
                  <a:schemeClr val="tx1"/>
                </a:solidFill>
                <a:latin typeface="Calibri" panose="020F0502020204030204" pitchFamily="34" charset="0"/>
              </a:rPr>
              <a:t>Detaylı</a:t>
            </a:r>
            <a:r>
              <a:rPr lang="tr-TR" sz="1800" dirty="0">
                <a:solidFill>
                  <a:schemeClr val="tx1"/>
                </a:solidFill>
                <a:latin typeface="Calibri" panose="020F0502020204030204" pitchFamily="34" charset="0"/>
              </a:rPr>
              <a:t> çözüm bulmaya yönelik bir araç DEĞİLDİR. Amaç problemlere dikkat çekmektir. İlgili çözümler önerilebilir ancak oturum esnasında neticelendirilmez (ayrı bir oturumda tartışılacaktır).</a:t>
            </a:r>
          </a:p>
          <a:p>
            <a:pPr marL="533400" lvl="1" indent="-266700" algn="just" eaLnBrk="0" hangingPunct="0">
              <a:lnSpc>
                <a:spcPts val="2988"/>
              </a:lnSpc>
              <a:spcBef>
                <a:spcPts val="1000"/>
              </a:spcBef>
              <a:buClr>
                <a:srgbClr val="4F8363"/>
              </a:buClr>
              <a:buSzPct val="100000"/>
              <a:buFont typeface="Wingdings" pitchFamily="2"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1800" dirty="0">
                <a:solidFill>
                  <a:schemeClr val="tx1"/>
                </a:solidFill>
                <a:latin typeface="Calibri" panose="020F0502020204030204" pitchFamily="34" charset="0"/>
              </a:rPr>
              <a:t>Bir tasarım kontrolü (tasarım alternatifleri sağlamayacaktır) veya bir optimizasyon çalışması DEĞİLDİR</a:t>
            </a:r>
          </a:p>
          <a:p>
            <a:pPr marL="533400" lvl="1" indent="-266700" algn="just" eaLnBrk="0" hangingPunct="0">
              <a:lnSpc>
                <a:spcPts val="2988"/>
              </a:lnSpc>
              <a:spcBef>
                <a:spcPts val="1000"/>
              </a:spcBef>
              <a:buClr>
                <a:srgbClr val="4F8363"/>
              </a:buClr>
              <a:buSzPct val="100000"/>
              <a:buFont typeface="Wingdings" pitchFamily="2"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1800" dirty="0" err="1">
                <a:solidFill>
                  <a:schemeClr val="tx1"/>
                </a:solidFill>
                <a:latin typeface="Calibri" panose="020F0502020204030204" pitchFamily="34" charset="0"/>
              </a:rPr>
              <a:t>HAZOP’da</a:t>
            </a:r>
            <a:r>
              <a:rPr lang="tr-TR" sz="1800" dirty="0">
                <a:solidFill>
                  <a:schemeClr val="tx1"/>
                </a:solidFill>
                <a:latin typeface="Calibri" panose="020F0502020204030204" pitchFamily="34" charset="0"/>
              </a:rPr>
              <a:t> genel anlayış, tesisi “</a:t>
            </a:r>
            <a:r>
              <a:rPr lang="tr-TR" sz="1800" dirty="0" err="1">
                <a:solidFill>
                  <a:schemeClr val="tx1"/>
                </a:solidFill>
                <a:latin typeface="Calibri" panose="020F0502020204030204" pitchFamily="34" charset="0"/>
              </a:rPr>
              <a:t>node</a:t>
            </a:r>
            <a:r>
              <a:rPr lang="tr-TR" sz="1800" dirty="0">
                <a:solidFill>
                  <a:schemeClr val="tx1"/>
                </a:solidFill>
                <a:latin typeface="Calibri" panose="020F0502020204030204" pitchFamily="34" charset="0"/>
              </a:rPr>
              <a:t> (düğüm)” olarak adlandırılan küçük bölümlere ayırmak ve her bir küçük bölümde (</a:t>
            </a:r>
            <a:r>
              <a:rPr lang="tr-TR" sz="1800" dirty="0" err="1">
                <a:solidFill>
                  <a:schemeClr val="tx1"/>
                </a:solidFill>
                <a:latin typeface="Calibri" panose="020F0502020204030204" pitchFamily="34" charset="0"/>
              </a:rPr>
              <a:t>node</a:t>
            </a:r>
            <a:r>
              <a:rPr lang="tr-TR" sz="1800" dirty="0">
                <a:solidFill>
                  <a:schemeClr val="tx1"/>
                </a:solidFill>
                <a:latin typeface="Calibri" panose="020F0502020204030204" pitchFamily="34" charset="0"/>
              </a:rPr>
              <a:t>) bir dizi parametre ile rehber kelimeler aracılığıyla beyin fırtınası uygulanarak tehlikeleri saptamaktır. </a:t>
            </a:r>
          </a:p>
          <a:p>
            <a:pPr marL="533400" lvl="1" indent="-266700" algn="just" eaLnBrk="0" hangingPunct="0">
              <a:lnSpc>
                <a:spcPts val="2988"/>
              </a:lnSpc>
              <a:spcBef>
                <a:spcPts val="1000"/>
              </a:spcBef>
              <a:buClr>
                <a:srgbClr val="4F8363"/>
              </a:buClr>
              <a:buSzPct val="100000"/>
              <a:buFont typeface="Wingdings" pitchFamily="2"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sz="1800" dirty="0">
                <a:solidFill>
                  <a:schemeClr val="tx1"/>
                </a:solidFill>
                <a:latin typeface="Calibri" panose="020F0502020204030204" pitchFamily="34" charset="0"/>
              </a:rPr>
              <a:t>HAZOP analizi, sistematik ve yaratıcı bir yaklaşımla tesisin detaylı analizini gerçekleştiren multidisipliner bir ekip tarafından oturumlar halinde yönetilir. </a:t>
            </a:r>
          </a:p>
          <a:p>
            <a:pPr marL="533400" lvl="1" indent="-266700" algn="just" eaLnBrk="0" hangingPunct="0">
              <a:lnSpc>
                <a:spcPts val="2988"/>
              </a:lnSpc>
              <a:spcBef>
                <a:spcPts val="1000"/>
              </a:spcBef>
              <a:buClr>
                <a:srgbClr val="4F8363"/>
              </a:buClr>
              <a:buSzPct val="100000"/>
              <a:buFont typeface="Wingdings" pitchFamily="2"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endParaRPr lang="tr-TR" sz="2000" dirty="0">
              <a:solidFill>
                <a:schemeClr val="tx1"/>
              </a:solidFill>
              <a:latin typeface="Calibri" panose="020F0502020204030204" pitchFamily="34" charset="0"/>
            </a:endParaRPr>
          </a:p>
          <a:p>
            <a:pPr marL="533400" lvl="1" indent="-266700" algn="just" eaLnBrk="0" hangingPunct="0">
              <a:lnSpc>
                <a:spcPts val="2988"/>
              </a:lnSpc>
              <a:spcBef>
                <a:spcPts val="1000"/>
              </a:spcBef>
              <a:buClr>
                <a:srgbClr val="4F8363"/>
              </a:buClr>
              <a:buSzPct val="100000"/>
              <a:buFont typeface="Wingdings" pitchFamily="2"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endParaRPr lang="tr-TR" sz="2000" dirty="0">
              <a:solidFill>
                <a:schemeClr val="tx1"/>
              </a:solidFill>
              <a:latin typeface="Calibri" panose="020F0502020204030204" pitchFamily="34" charset="0"/>
            </a:endParaRPr>
          </a:p>
          <a:p>
            <a:pPr lvl="0" algn="l"/>
            <a:r>
              <a:rPr lang="tr-TR" sz="3200" dirty="0">
                <a:solidFill>
                  <a:srgbClr val="FFFFFF"/>
                </a:solidFill>
              </a:rPr>
              <a:t>İŞ </a:t>
            </a:r>
            <a:endParaRPr lang="en-GB" sz="3200" dirty="0">
              <a:solidFill>
                <a:srgbClr val="FFFFFF"/>
              </a:solidFill>
            </a:endParaRPr>
          </a:p>
        </p:txBody>
      </p:sp>
      <p:sp>
        <p:nvSpPr>
          <p:cNvPr id="17" name="Text Box 13">
            <a:extLst>
              <a:ext uri="{FF2B5EF4-FFF2-40B4-BE49-F238E27FC236}">
                <a16:creationId xmlns:a16="http://schemas.microsoft.com/office/drawing/2014/main" id="{B58B42A9-448C-2CE7-1688-C2D14DEAACB7}"/>
              </a:ext>
            </a:extLst>
          </p:cNvPr>
          <p:cNvSpPr txBox="1">
            <a:spLocks noChangeArrowheads="1"/>
          </p:cNvSpPr>
          <p:nvPr/>
        </p:nvSpPr>
        <p:spPr bwMode="auto">
          <a:xfrm>
            <a:off x="1763050" y="895310"/>
            <a:ext cx="5617900" cy="523220"/>
          </a:xfrm>
          <a:prstGeom prst="rect">
            <a:avLst/>
          </a:prstGeom>
          <a:noFill/>
          <a:ln w="9525">
            <a:noFill/>
            <a:miter lim="800000"/>
            <a:headEnd/>
            <a:tailEnd/>
          </a:ln>
          <a:effectLst/>
        </p:spPr>
        <p:txBody>
          <a:bodyPr wrap="square">
            <a:spAutoFit/>
          </a:bodyPr>
          <a:lstStyle/>
          <a:p>
            <a:pPr marL="1257300" algn="l" eaLnBrk="0" hangingPunct="0">
              <a:defRPr/>
            </a:pPr>
            <a:r>
              <a:rPr lang="tr-TR" altLang="ja-JP" sz="2800" kern="0" dirty="0">
                <a:solidFill>
                  <a:srgbClr val="FF0000"/>
                </a:solidFill>
                <a:latin typeface="Calibri" panose="020F0502020204030204" pitchFamily="34" charset="0"/>
              </a:rPr>
              <a:t>TEMEL AMAÇLAR </a:t>
            </a:r>
          </a:p>
        </p:txBody>
      </p:sp>
    </p:spTree>
    <p:extLst>
      <p:ext uri="{BB962C8B-B14F-4D97-AF65-F5344CB8AC3E}">
        <p14:creationId xmlns:p14="http://schemas.microsoft.com/office/powerpoint/2010/main" val="1393761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9ED290E-1ECD-4EB2-91AF-19365D03C1C3}"/>
              </a:ext>
            </a:extLst>
          </p:cNvPr>
          <p:cNvPicPr>
            <a:picLocks noChangeAspect="1"/>
          </p:cNvPicPr>
          <p:nvPr/>
        </p:nvPicPr>
        <p:blipFill>
          <a:blip r:embed="rId3"/>
          <a:stretch>
            <a:fillRect/>
          </a:stretch>
        </p:blipFill>
        <p:spPr>
          <a:xfrm>
            <a:off x="1860321" y="251498"/>
            <a:ext cx="1064078" cy="643812"/>
          </a:xfrm>
          <a:prstGeom prst="rect">
            <a:avLst/>
          </a:prstGeom>
        </p:spPr>
      </p:pic>
      <p:pic>
        <p:nvPicPr>
          <p:cNvPr id="5" name="Resim 4">
            <a:extLst>
              <a:ext uri="{FF2B5EF4-FFF2-40B4-BE49-F238E27FC236}">
                <a16:creationId xmlns:a16="http://schemas.microsoft.com/office/drawing/2014/main" id="{A4EC2D4C-C54B-4976-183A-6E28B9CCEE84}"/>
              </a:ext>
            </a:extLst>
          </p:cNvPr>
          <p:cNvPicPr>
            <a:picLocks noChangeAspect="1"/>
          </p:cNvPicPr>
          <p:nvPr/>
        </p:nvPicPr>
        <p:blipFill>
          <a:blip r:embed="rId4"/>
          <a:stretch>
            <a:fillRect/>
          </a:stretch>
        </p:blipFill>
        <p:spPr>
          <a:xfrm>
            <a:off x="690215" y="251498"/>
            <a:ext cx="1064079" cy="774336"/>
          </a:xfrm>
          <a:prstGeom prst="rect">
            <a:avLst/>
          </a:prstGeom>
        </p:spPr>
      </p:pic>
      <p:sp>
        <p:nvSpPr>
          <p:cNvPr id="17" name="Text Box 13">
            <a:extLst>
              <a:ext uri="{FF2B5EF4-FFF2-40B4-BE49-F238E27FC236}">
                <a16:creationId xmlns:a16="http://schemas.microsoft.com/office/drawing/2014/main" id="{B58B42A9-448C-2CE7-1688-C2D14DEAACB7}"/>
              </a:ext>
            </a:extLst>
          </p:cNvPr>
          <p:cNvSpPr txBox="1">
            <a:spLocks noChangeArrowheads="1"/>
          </p:cNvSpPr>
          <p:nvPr/>
        </p:nvSpPr>
        <p:spPr bwMode="auto">
          <a:xfrm>
            <a:off x="1763050" y="895310"/>
            <a:ext cx="5617900" cy="523220"/>
          </a:xfrm>
          <a:prstGeom prst="rect">
            <a:avLst/>
          </a:prstGeom>
          <a:noFill/>
          <a:ln w="9525">
            <a:noFill/>
            <a:miter lim="800000"/>
            <a:headEnd/>
            <a:tailEnd/>
          </a:ln>
          <a:effectLst/>
        </p:spPr>
        <p:txBody>
          <a:bodyPr wrap="square">
            <a:spAutoFit/>
          </a:bodyPr>
          <a:lstStyle/>
          <a:p>
            <a:pPr marL="1257300" algn="l" eaLnBrk="0" hangingPunct="0">
              <a:defRPr/>
            </a:pPr>
            <a:r>
              <a:rPr lang="tr-TR" altLang="ja-JP" sz="2800" kern="0" dirty="0">
                <a:solidFill>
                  <a:srgbClr val="FF0000"/>
                </a:solidFill>
                <a:latin typeface="Calibri" panose="020F0502020204030204" pitchFamily="34" charset="0"/>
              </a:rPr>
              <a:t>REFERANSLAR </a:t>
            </a:r>
          </a:p>
        </p:txBody>
      </p:sp>
      <p:sp>
        <p:nvSpPr>
          <p:cNvPr id="4" name="Metin kutusu 3">
            <a:extLst>
              <a:ext uri="{FF2B5EF4-FFF2-40B4-BE49-F238E27FC236}">
                <a16:creationId xmlns:a16="http://schemas.microsoft.com/office/drawing/2014/main" id="{B37DDC89-34C0-127D-2829-E1BBD808594B}"/>
              </a:ext>
            </a:extLst>
          </p:cNvPr>
          <p:cNvSpPr txBox="1"/>
          <p:nvPr/>
        </p:nvSpPr>
        <p:spPr>
          <a:xfrm>
            <a:off x="458721" y="2062342"/>
            <a:ext cx="7145846" cy="2893100"/>
          </a:xfrm>
          <a:prstGeom prst="rect">
            <a:avLst/>
          </a:prstGeom>
          <a:noFill/>
        </p:spPr>
        <p:txBody>
          <a:bodyPr wrap="square">
            <a:spAutoFit/>
          </a:bodyPr>
          <a:lstStyle/>
          <a:p>
            <a:pPr marL="266700" lvl="1" indent="-266700" algn="just" eaLnBrk="0" hangingPunct="0">
              <a:spcBef>
                <a:spcPts val="600"/>
              </a:spcBef>
              <a:spcAft>
                <a:spcPts val="600"/>
              </a:spcAft>
              <a:buClr>
                <a:schemeClr val="accent2">
                  <a:lumMod val="75000"/>
                </a:schemeClr>
              </a:buClr>
              <a:buSzPct val="100000"/>
              <a:buFont typeface="Wingdings" pitchFamily="2"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tr-TR" dirty="0">
                <a:solidFill>
                  <a:schemeClr val="tx1"/>
                </a:solidFill>
                <a:latin typeface="Calibri" panose="020F0502020204030204" pitchFamily="34" charset="0"/>
                <a:cs typeface="+mn-cs"/>
              </a:rPr>
              <a:t>“</a:t>
            </a:r>
            <a:r>
              <a:rPr lang="en-US" dirty="0">
                <a:solidFill>
                  <a:schemeClr val="tx1"/>
                </a:solidFill>
                <a:latin typeface="Calibri" panose="020F0502020204030204" pitchFamily="34" charset="0"/>
                <a:cs typeface="+mn-cs"/>
              </a:rPr>
              <a:t>A guide to Hazard and Operability studies”, Chemical Industry Association, 1990. </a:t>
            </a:r>
          </a:p>
          <a:p>
            <a:pPr marL="266700" lvl="1" indent="-266700" algn="just" eaLnBrk="0" hangingPunct="0">
              <a:spcBef>
                <a:spcPts val="600"/>
              </a:spcBef>
              <a:spcAft>
                <a:spcPts val="600"/>
              </a:spcAft>
              <a:buClr>
                <a:schemeClr val="accent2">
                  <a:lumMod val="75000"/>
                </a:schemeClr>
              </a:buClr>
              <a:buSzPct val="100000"/>
              <a:buFont typeface="Wingdings" pitchFamily="2"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dirty="0">
                <a:solidFill>
                  <a:schemeClr val="tx1"/>
                </a:solidFill>
                <a:latin typeface="Calibri" panose="020F0502020204030204" pitchFamily="34" charset="0"/>
                <a:cs typeface="+mn-cs"/>
              </a:rPr>
              <a:t>“Guidelines for Hazard Evaluation Procedures”, 2nd Edition, CCPS and </a:t>
            </a:r>
            <a:r>
              <a:rPr lang="en-US" dirty="0" err="1">
                <a:solidFill>
                  <a:schemeClr val="tx1"/>
                </a:solidFill>
                <a:latin typeface="Calibri" panose="020F0502020204030204" pitchFamily="34" charset="0"/>
                <a:cs typeface="+mn-cs"/>
              </a:rPr>
              <a:t>AIChe</a:t>
            </a:r>
            <a:r>
              <a:rPr lang="en-US" dirty="0">
                <a:solidFill>
                  <a:schemeClr val="tx1"/>
                </a:solidFill>
                <a:latin typeface="Calibri" panose="020F0502020204030204" pitchFamily="34" charset="0"/>
                <a:cs typeface="+mn-cs"/>
              </a:rPr>
              <a:t>, 1992.</a:t>
            </a:r>
          </a:p>
          <a:p>
            <a:pPr marL="266700" lvl="1" indent="-266700" algn="just" eaLnBrk="0" hangingPunct="0">
              <a:spcBef>
                <a:spcPts val="600"/>
              </a:spcBef>
              <a:spcAft>
                <a:spcPts val="600"/>
              </a:spcAft>
              <a:buClr>
                <a:schemeClr val="accent2">
                  <a:lumMod val="75000"/>
                </a:schemeClr>
              </a:buClr>
              <a:buSzPct val="100000"/>
              <a:buFont typeface="Wingdings" pitchFamily="2"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dirty="0">
                <a:solidFill>
                  <a:schemeClr val="tx1"/>
                </a:solidFill>
                <a:latin typeface="Calibri" panose="020F0502020204030204" pitchFamily="34" charset="0"/>
                <a:cs typeface="+mn-cs"/>
              </a:rPr>
              <a:t>"HAZOP and multistage hazard study", the Institute of Chemical Engineers, 1999;</a:t>
            </a:r>
          </a:p>
          <a:p>
            <a:pPr marL="266700" lvl="1" indent="-266700" algn="just" eaLnBrk="0" hangingPunct="0">
              <a:spcBef>
                <a:spcPts val="600"/>
              </a:spcBef>
              <a:spcAft>
                <a:spcPts val="600"/>
              </a:spcAft>
              <a:buClr>
                <a:schemeClr val="accent2">
                  <a:lumMod val="75000"/>
                </a:schemeClr>
              </a:buClr>
              <a:buSzPct val="100000"/>
              <a:buFont typeface="Wingdings" pitchFamily="2" charset="2"/>
              <a:buChar char="§"/>
              <a:tabLst>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dirty="0">
                <a:solidFill>
                  <a:schemeClr val="tx1"/>
                </a:solidFill>
                <a:latin typeface="Calibri" panose="020F0502020204030204" pitchFamily="34" charset="0"/>
                <a:cs typeface="+mn-cs"/>
              </a:rPr>
              <a:t>CEI IEC 61882 “Hazard and Operability Studies (HAZOP studies) – Application Guide”, 1° ed. 2001.</a:t>
            </a:r>
          </a:p>
        </p:txBody>
      </p:sp>
    </p:spTree>
    <p:extLst>
      <p:ext uri="{BB962C8B-B14F-4D97-AF65-F5344CB8AC3E}">
        <p14:creationId xmlns:p14="http://schemas.microsoft.com/office/powerpoint/2010/main" val="1943434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9ED290E-1ECD-4EB2-91AF-19365D03C1C3}"/>
              </a:ext>
            </a:extLst>
          </p:cNvPr>
          <p:cNvPicPr>
            <a:picLocks noChangeAspect="1"/>
          </p:cNvPicPr>
          <p:nvPr/>
        </p:nvPicPr>
        <p:blipFill>
          <a:blip r:embed="rId3"/>
          <a:stretch>
            <a:fillRect/>
          </a:stretch>
        </p:blipFill>
        <p:spPr>
          <a:xfrm>
            <a:off x="1860321" y="251498"/>
            <a:ext cx="1064078" cy="643812"/>
          </a:xfrm>
          <a:prstGeom prst="rect">
            <a:avLst/>
          </a:prstGeom>
        </p:spPr>
      </p:pic>
      <p:pic>
        <p:nvPicPr>
          <p:cNvPr id="5" name="Resim 4">
            <a:extLst>
              <a:ext uri="{FF2B5EF4-FFF2-40B4-BE49-F238E27FC236}">
                <a16:creationId xmlns:a16="http://schemas.microsoft.com/office/drawing/2014/main" id="{A4EC2D4C-C54B-4976-183A-6E28B9CCEE84}"/>
              </a:ext>
            </a:extLst>
          </p:cNvPr>
          <p:cNvPicPr>
            <a:picLocks noChangeAspect="1"/>
          </p:cNvPicPr>
          <p:nvPr/>
        </p:nvPicPr>
        <p:blipFill>
          <a:blip r:embed="rId4"/>
          <a:stretch>
            <a:fillRect/>
          </a:stretch>
        </p:blipFill>
        <p:spPr>
          <a:xfrm>
            <a:off x="690215" y="251498"/>
            <a:ext cx="1064079" cy="774336"/>
          </a:xfrm>
          <a:prstGeom prst="rect">
            <a:avLst/>
          </a:prstGeom>
        </p:spPr>
      </p:pic>
      <p:sp>
        <p:nvSpPr>
          <p:cNvPr id="17" name="Text Box 13">
            <a:extLst>
              <a:ext uri="{FF2B5EF4-FFF2-40B4-BE49-F238E27FC236}">
                <a16:creationId xmlns:a16="http://schemas.microsoft.com/office/drawing/2014/main" id="{B58B42A9-448C-2CE7-1688-C2D14DEAACB7}"/>
              </a:ext>
            </a:extLst>
          </p:cNvPr>
          <p:cNvSpPr txBox="1">
            <a:spLocks noChangeArrowheads="1"/>
          </p:cNvSpPr>
          <p:nvPr/>
        </p:nvSpPr>
        <p:spPr bwMode="auto">
          <a:xfrm>
            <a:off x="1581509" y="943125"/>
            <a:ext cx="5617900" cy="523220"/>
          </a:xfrm>
          <a:prstGeom prst="rect">
            <a:avLst/>
          </a:prstGeom>
          <a:noFill/>
          <a:ln w="9525">
            <a:noFill/>
            <a:miter lim="800000"/>
            <a:headEnd/>
            <a:tailEnd/>
          </a:ln>
          <a:effectLst/>
        </p:spPr>
        <p:txBody>
          <a:bodyPr wrap="square">
            <a:spAutoFit/>
          </a:bodyPr>
          <a:lstStyle/>
          <a:p>
            <a:pPr marL="1257300" algn="l" eaLnBrk="0" hangingPunct="0">
              <a:defRPr/>
            </a:pPr>
            <a:r>
              <a:rPr lang="tr-TR" altLang="ja-JP" sz="2800" kern="0" dirty="0">
                <a:solidFill>
                  <a:srgbClr val="FF0000"/>
                </a:solidFill>
                <a:latin typeface="Calibri" panose="020F0502020204030204" pitchFamily="34" charset="0"/>
              </a:rPr>
              <a:t>METODOLOJİ-TANIMLAR  </a:t>
            </a:r>
          </a:p>
        </p:txBody>
      </p:sp>
      <p:sp>
        <p:nvSpPr>
          <p:cNvPr id="6" name="Metin kutusu 5">
            <a:extLst>
              <a:ext uri="{FF2B5EF4-FFF2-40B4-BE49-F238E27FC236}">
                <a16:creationId xmlns:a16="http://schemas.microsoft.com/office/drawing/2014/main" id="{C4364CD6-C21B-1F85-5BDC-98E0EA714C6F}"/>
              </a:ext>
            </a:extLst>
          </p:cNvPr>
          <p:cNvSpPr txBox="1"/>
          <p:nvPr/>
        </p:nvSpPr>
        <p:spPr>
          <a:xfrm>
            <a:off x="312517" y="1539122"/>
            <a:ext cx="7986532" cy="4708981"/>
          </a:xfrm>
          <a:prstGeom prst="rect">
            <a:avLst/>
          </a:prstGeom>
          <a:noFill/>
        </p:spPr>
        <p:txBody>
          <a:bodyPr wrap="square">
            <a:spAutoFit/>
          </a:bodyPr>
          <a:lstStyle/>
          <a:p>
            <a:pPr marL="1879600" lvl="2" indent="-1879600" algn="just" eaLnBrk="0" hangingPunct="0">
              <a:spcBef>
                <a:spcPts val="300"/>
              </a:spcBef>
              <a:spcAft>
                <a:spcPts val="300"/>
              </a:spcAft>
              <a:buClr>
                <a:schemeClr val="accent2">
                  <a:lumMod val="75000"/>
                </a:schemeClr>
              </a:buClr>
              <a:buSzPct val="100000"/>
              <a:tabLst>
                <a:tab pos="2170113" algn="l"/>
                <a:tab pos="3084513" algn="l"/>
                <a:tab pos="3998913" algn="l"/>
                <a:tab pos="4913313" algn="l"/>
                <a:tab pos="5827713" algn="l"/>
                <a:tab pos="6742113" algn="l"/>
                <a:tab pos="7656513" algn="l"/>
                <a:tab pos="8570913" algn="l"/>
                <a:tab pos="9485313" algn="l"/>
                <a:tab pos="10399713" algn="l"/>
              </a:tabLst>
              <a:defRPr/>
            </a:pPr>
            <a:r>
              <a:rPr lang="tr-TR" b="1" dirty="0">
                <a:solidFill>
                  <a:srgbClr val="7030A0"/>
                </a:solidFill>
                <a:latin typeface="Calibri" panose="020F0502020204030204" pitchFamily="34" charset="0"/>
                <a:cs typeface="Tahoma" pitchFamily="34" charset="0"/>
              </a:rPr>
              <a:t>HEDEF</a:t>
            </a:r>
            <a:r>
              <a:rPr lang="en-US" b="1" dirty="0">
                <a:solidFill>
                  <a:srgbClr val="7030A0"/>
                </a:solidFill>
                <a:latin typeface="Calibri" panose="020F0502020204030204" pitchFamily="34" charset="0"/>
                <a:cs typeface="Tahoma" pitchFamily="34" charset="0"/>
              </a:rPr>
              <a:t>:	</a:t>
            </a:r>
            <a:r>
              <a:rPr lang="tr-TR" dirty="0">
                <a:solidFill>
                  <a:schemeClr val="tx1"/>
                </a:solidFill>
                <a:latin typeface="Calibri" panose="020F0502020204030204" pitchFamily="34" charset="0"/>
                <a:cs typeface="Tahoma" pitchFamily="34" charset="0"/>
              </a:rPr>
              <a:t>Tasarımcının isteğini veya spesifik işletme koşullarını tanımlamaktadır. Hedef; prosesten veya ekipmandan nasıl bir işletme beklendiğini belirtir. Birçok durumda akış şeması veya hat diyagramları kullanılmaktadır.   </a:t>
            </a:r>
            <a:endParaRPr lang="en-US" dirty="0">
              <a:solidFill>
                <a:schemeClr val="tx1"/>
              </a:solidFill>
              <a:latin typeface="Calibri" panose="020F0502020204030204" pitchFamily="34" charset="0"/>
              <a:cs typeface="+mn-cs"/>
            </a:endParaRPr>
          </a:p>
          <a:p>
            <a:pPr marL="1879600" lvl="2" indent="-1879600" algn="just" eaLnBrk="0" hangingPunct="0">
              <a:spcBef>
                <a:spcPts val="300"/>
              </a:spcBef>
              <a:spcAft>
                <a:spcPts val="300"/>
              </a:spcAft>
              <a:buClr>
                <a:schemeClr val="accent2">
                  <a:lumMod val="75000"/>
                </a:schemeClr>
              </a:buClr>
              <a:buSzPct val="100000"/>
              <a:tabLst>
                <a:tab pos="2170113" algn="l"/>
                <a:tab pos="3084513" algn="l"/>
                <a:tab pos="3998913" algn="l"/>
                <a:tab pos="4913313" algn="l"/>
                <a:tab pos="5827713" algn="l"/>
                <a:tab pos="6742113" algn="l"/>
                <a:tab pos="7656513" algn="l"/>
                <a:tab pos="8570913" algn="l"/>
                <a:tab pos="9485313" algn="l"/>
                <a:tab pos="10399713" algn="l"/>
              </a:tabLst>
              <a:defRPr/>
            </a:pPr>
            <a:r>
              <a:rPr lang="tr-TR" b="1" dirty="0">
                <a:solidFill>
                  <a:srgbClr val="7030A0"/>
                </a:solidFill>
                <a:latin typeface="Calibri" panose="020F0502020204030204" pitchFamily="34" charset="0"/>
                <a:cs typeface="Tahoma" pitchFamily="34" charset="0"/>
              </a:rPr>
              <a:t>SAPMA</a:t>
            </a:r>
            <a:r>
              <a:rPr lang="en-US" b="1" dirty="0">
                <a:solidFill>
                  <a:srgbClr val="7030A0"/>
                </a:solidFill>
                <a:latin typeface="Calibri" panose="020F0502020204030204" pitchFamily="34" charset="0"/>
                <a:cs typeface="Tahoma" pitchFamily="34" charset="0"/>
              </a:rPr>
              <a:t>:	</a:t>
            </a:r>
            <a:r>
              <a:rPr lang="tr-TR" dirty="0">
                <a:solidFill>
                  <a:schemeClr val="tx1"/>
                </a:solidFill>
                <a:latin typeface="Calibri" panose="020F0502020204030204" pitchFamily="34" charset="0"/>
                <a:cs typeface="Tahoma" pitchFamily="34" charset="0"/>
              </a:rPr>
              <a:t>Rehber kelimelerin sistematik uygulaması ile ortaya çıkan, tasarımdan ve işletme hedefinden farklı olan durumlardır. Sapmalar, parametrelerin (değişkenlerin) ve rehber kelimelerin belli kombinasyonları ile tanımlanır (Akış yok, yüksek basınç vb.).</a:t>
            </a:r>
            <a:endParaRPr lang="en-US" dirty="0">
              <a:solidFill>
                <a:schemeClr val="tx1"/>
              </a:solidFill>
              <a:latin typeface="Calibri" panose="020F0502020204030204" pitchFamily="34" charset="0"/>
            </a:endParaRPr>
          </a:p>
          <a:p>
            <a:pPr marL="1879600" lvl="2" indent="-1879600" algn="just" eaLnBrk="0" hangingPunct="0">
              <a:spcBef>
                <a:spcPts val="300"/>
              </a:spcBef>
              <a:spcAft>
                <a:spcPts val="300"/>
              </a:spcAft>
              <a:buClr>
                <a:schemeClr val="accent2">
                  <a:lumMod val="75000"/>
                </a:schemeClr>
              </a:buClr>
              <a:buSzPct val="100000"/>
              <a:tabLst>
                <a:tab pos="2170113" algn="l"/>
                <a:tab pos="3084513" algn="l"/>
                <a:tab pos="3998913" algn="l"/>
                <a:tab pos="4913313" algn="l"/>
                <a:tab pos="5827713" algn="l"/>
                <a:tab pos="6742113" algn="l"/>
                <a:tab pos="7656513" algn="l"/>
                <a:tab pos="8570913" algn="l"/>
                <a:tab pos="9485313" algn="l"/>
                <a:tab pos="10399713" algn="l"/>
              </a:tabLst>
              <a:defRPr/>
            </a:pPr>
            <a:r>
              <a:rPr lang="tr-TR" b="1" dirty="0">
                <a:solidFill>
                  <a:srgbClr val="7030A0"/>
                </a:solidFill>
                <a:latin typeface="Calibri" panose="020F0502020204030204" pitchFamily="34" charset="0"/>
                <a:cs typeface="Tahoma" pitchFamily="34" charset="0"/>
              </a:rPr>
              <a:t>REHBER KELİME</a:t>
            </a:r>
            <a:r>
              <a:rPr lang="en-US" b="1" dirty="0">
                <a:solidFill>
                  <a:srgbClr val="7030A0"/>
                </a:solidFill>
                <a:latin typeface="Calibri" panose="020F0502020204030204" pitchFamily="34" charset="0"/>
                <a:cs typeface="Tahoma" pitchFamily="34" charset="0"/>
              </a:rPr>
              <a:t>:	</a:t>
            </a:r>
            <a:r>
              <a:rPr lang="tr-TR" dirty="0">
                <a:solidFill>
                  <a:schemeClr val="tx1"/>
                </a:solidFill>
                <a:latin typeface="Calibri" panose="020F0502020204030204" pitchFamily="34" charset="0"/>
                <a:cs typeface="Tahoma" pitchFamily="34" charset="0"/>
              </a:rPr>
              <a:t>Rehber olması amacı ile hedefi nitelendirmede kullanılan ve proses hakkında yaratıcı düşünmeye teşvik edici, basit kelimelerdir.</a:t>
            </a:r>
            <a:endParaRPr lang="en-US" dirty="0">
              <a:solidFill>
                <a:schemeClr val="tx1"/>
              </a:solidFill>
              <a:latin typeface="Calibri" panose="020F0502020204030204" pitchFamily="34" charset="0"/>
            </a:endParaRPr>
          </a:p>
          <a:p>
            <a:pPr marL="1879600" lvl="2" indent="-1879600" algn="just" eaLnBrk="0" hangingPunct="0">
              <a:spcBef>
                <a:spcPts val="300"/>
              </a:spcBef>
              <a:spcAft>
                <a:spcPts val="300"/>
              </a:spcAft>
              <a:buClr>
                <a:schemeClr val="accent2">
                  <a:lumMod val="75000"/>
                </a:schemeClr>
              </a:buClr>
              <a:buSzPct val="100000"/>
              <a:tabLst>
                <a:tab pos="2170113" algn="l"/>
                <a:tab pos="3084513" algn="l"/>
                <a:tab pos="3998913" algn="l"/>
                <a:tab pos="4913313" algn="l"/>
                <a:tab pos="5827713" algn="l"/>
                <a:tab pos="6742113" algn="l"/>
                <a:tab pos="7656513" algn="l"/>
                <a:tab pos="8570913" algn="l"/>
                <a:tab pos="9485313" algn="l"/>
                <a:tab pos="10399713" algn="l"/>
              </a:tabLst>
              <a:defRPr/>
            </a:pPr>
            <a:r>
              <a:rPr lang="tr-TR" b="1" dirty="0">
                <a:solidFill>
                  <a:srgbClr val="7030A0"/>
                </a:solidFill>
                <a:latin typeface="Calibri" panose="020F0502020204030204" pitchFamily="34" charset="0"/>
                <a:cs typeface="Tahoma" pitchFamily="34" charset="0"/>
              </a:rPr>
              <a:t>NEDEN</a:t>
            </a:r>
            <a:r>
              <a:rPr lang="en-US" b="1" dirty="0">
                <a:solidFill>
                  <a:srgbClr val="7030A0"/>
                </a:solidFill>
                <a:latin typeface="Calibri" panose="020F0502020204030204" pitchFamily="34" charset="0"/>
                <a:cs typeface="Tahoma" pitchFamily="34" charset="0"/>
              </a:rPr>
              <a:t>:	</a:t>
            </a:r>
            <a:r>
              <a:rPr lang="tr-TR" dirty="0">
                <a:solidFill>
                  <a:schemeClr val="tx1"/>
                </a:solidFill>
                <a:latin typeface="Calibri" panose="020F0502020204030204" pitchFamily="34" charset="0"/>
                <a:cs typeface="Tahoma" pitchFamily="34" charset="0"/>
              </a:rPr>
              <a:t>Sapmaların neden gerçekleşebileceğini belirtir. Bir sapmanın nedeninin belirlenmesi, ekip üyelerinin beyin fırtınası yaklaşımının bir ürünü olarak ortaya çıkmaktadır</a:t>
            </a:r>
            <a:endParaRPr lang="tr-TR" dirty="0"/>
          </a:p>
        </p:txBody>
      </p:sp>
    </p:spTree>
    <p:extLst>
      <p:ext uri="{BB962C8B-B14F-4D97-AF65-F5344CB8AC3E}">
        <p14:creationId xmlns:p14="http://schemas.microsoft.com/office/powerpoint/2010/main" val="860309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9ED290E-1ECD-4EB2-91AF-19365D03C1C3}"/>
              </a:ext>
            </a:extLst>
          </p:cNvPr>
          <p:cNvPicPr>
            <a:picLocks noChangeAspect="1"/>
          </p:cNvPicPr>
          <p:nvPr/>
        </p:nvPicPr>
        <p:blipFill>
          <a:blip r:embed="rId3"/>
          <a:stretch>
            <a:fillRect/>
          </a:stretch>
        </p:blipFill>
        <p:spPr>
          <a:xfrm>
            <a:off x="1860321" y="251498"/>
            <a:ext cx="1064078" cy="643812"/>
          </a:xfrm>
          <a:prstGeom prst="rect">
            <a:avLst/>
          </a:prstGeom>
        </p:spPr>
      </p:pic>
      <p:pic>
        <p:nvPicPr>
          <p:cNvPr id="5" name="Resim 4">
            <a:extLst>
              <a:ext uri="{FF2B5EF4-FFF2-40B4-BE49-F238E27FC236}">
                <a16:creationId xmlns:a16="http://schemas.microsoft.com/office/drawing/2014/main" id="{A4EC2D4C-C54B-4976-183A-6E28B9CCEE84}"/>
              </a:ext>
            </a:extLst>
          </p:cNvPr>
          <p:cNvPicPr>
            <a:picLocks noChangeAspect="1"/>
          </p:cNvPicPr>
          <p:nvPr/>
        </p:nvPicPr>
        <p:blipFill>
          <a:blip r:embed="rId4"/>
          <a:stretch>
            <a:fillRect/>
          </a:stretch>
        </p:blipFill>
        <p:spPr>
          <a:xfrm>
            <a:off x="690215" y="251498"/>
            <a:ext cx="1064079" cy="774336"/>
          </a:xfrm>
          <a:prstGeom prst="rect">
            <a:avLst/>
          </a:prstGeom>
        </p:spPr>
      </p:pic>
      <p:sp>
        <p:nvSpPr>
          <p:cNvPr id="17" name="Text Box 13">
            <a:extLst>
              <a:ext uri="{FF2B5EF4-FFF2-40B4-BE49-F238E27FC236}">
                <a16:creationId xmlns:a16="http://schemas.microsoft.com/office/drawing/2014/main" id="{B58B42A9-448C-2CE7-1688-C2D14DEAACB7}"/>
              </a:ext>
            </a:extLst>
          </p:cNvPr>
          <p:cNvSpPr txBox="1">
            <a:spLocks noChangeArrowheads="1"/>
          </p:cNvSpPr>
          <p:nvPr/>
        </p:nvSpPr>
        <p:spPr bwMode="auto">
          <a:xfrm>
            <a:off x="1581509" y="943125"/>
            <a:ext cx="5617900" cy="523220"/>
          </a:xfrm>
          <a:prstGeom prst="rect">
            <a:avLst/>
          </a:prstGeom>
          <a:noFill/>
          <a:ln w="9525">
            <a:noFill/>
            <a:miter lim="800000"/>
            <a:headEnd/>
            <a:tailEnd/>
          </a:ln>
          <a:effectLst/>
        </p:spPr>
        <p:txBody>
          <a:bodyPr wrap="square">
            <a:spAutoFit/>
          </a:bodyPr>
          <a:lstStyle/>
          <a:p>
            <a:pPr marL="1257300" algn="l" eaLnBrk="0" hangingPunct="0">
              <a:defRPr/>
            </a:pPr>
            <a:r>
              <a:rPr lang="tr-TR" altLang="ja-JP" sz="2800" kern="0" dirty="0">
                <a:solidFill>
                  <a:srgbClr val="FF0000"/>
                </a:solidFill>
                <a:latin typeface="Calibri" panose="020F0502020204030204" pitchFamily="34" charset="0"/>
              </a:rPr>
              <a:t>METODOLOJİ-TANIMLAR  </a:t>
            </a:r>
          </a:p>
        </p:txBody>
      </p:sp>
      <p:sp>
        <p:nvSpPr>
          <p:cNvPr id="4" name="Metin kutusu 3">
            <a:extLst>
              <a:ext uri="{FF2B5EF4-FFF2-40B4-BE49-F238E27FC236}">
                <a16:creationId xmlns:a16="http://schemas.microsoft.com/office/drawing/2014/main" id="{46762D8D-7F5B-0C91-7CD5-959B3F545D8E}"/>
              </a:ext>
            </a:extLst>
          </p:cNvPr>
          <p:cNvSpPr txBox="1"/>
          <p:nvPr/>
        </p:nvSpPr>
        <p:spPr>
          <a:xfrm>
            <a:off x="196770" y="1713725"/>
            <a:ext cx="7755038" cy="4201150"/>
          </a:xfrm>
          <a:prstGeom prst="rect">
            <a:avLst/>
          </a:prstGeom>
          <a:noFill/>
        </p:spPr>
        <p:txBody>
          <a:bodyPr wrap="square">
            <a:spAutoFit/>
          </a:bodyPr>
          <a:lstStyle/>
          <a:p>
            <a:pPr marL="2159000" lvl="2" indent="-2159000" algn="just" eaLnBrk="0" hangingPunct="0">
              <a:spcBef>
                <a:spcPts val="600"/>
              </a:spcBef>
              <a:spcAft>
                <a:spcPts val="600"/>
              </a:spcAft>
              <a:buClr>
                <a:schemeClr val="accent2">
                  <a:lumMod val="75000"/>
                </a:schemeClr>
              </a:buClr>
              <a:buSzPct val="100000"/>
              <a:tabLst>
                <a:tab pos="2170113" algn="l"/>
                <a:tab pos="3084513" algn="l"/>
                <a:tab pos="3998913" algn="l"/>
                <a:tab pos="4913313" algn="l"/>
                <a:tab pos="5827713" algn="l"/>
                <a:tab pos="6742113" algn="l"/>
                <a:tab pos="7656513" algn="l"/>
                <a:tab pos="8570913" algn="l"/>
                <a:tab pos="9485313" algn="l"/>
                <a:tab pos="10399713" algn="l"/>
              </a:tabLst>
              <a:defRPr/>
            </a:pPr>
            <a:r>
              <a:rPr lang="tr-TR" b="1" dirty="0">
                <a:solidFill>
                  <a:srgbClr val="7030A0"/>
                </a:solidFill>
                <a:latin typeface="Calibri" panose="020F0502020204030204" pitchFamily="34" charset="0"/>
                <a:cs typeface="Tahoma" pitchFamily="34" charset="0"/>
              </a:rPr>
              <a:t>SONUÇLAR</a:t>
            </a:r>
            <a:r>
              <a:rPr lang="en-US" b="1" dirty="0">
                <a:solidFill>
                  <a:srgbClr val="7030A0"/>
                </a:solidFill>
                <a:latin typeface="Calibri" panose="020F0502020204030204" pitchFamily="34" charset="0"/>
                <a:cs typeface="Tahoma" pitchFamily="34" charset="0"/>
              </a:rPr>
              <a:t>:	</a:t>
            </a:r>
            <a:r>
              <a:rPr lang="tr-TR" dirty="0">
                <a:solidFill>
                  <a:schemeClr val="tx1"/>
                </a:solidFill>
                <a:latin typeface="Calibri" panose="020F0502020204030204" pitchFamily="34" charset="0"/>
                <a:cs typeface="Tahoma" pitchFamily="34" charset="0"/>
              </a:rPr>
              <a:t>Sapmaların meydana gelecek olan sonuçlarıdır. Her bir sapma için potansiyel sonuçlar ekip üyeleri tarafından tartışılmalıdır. Bir sapma birden çok sonuca sebep olabilir. </a:t>
            </a:r>
            <a:endParaRPr lang="en-US" dirty="0">
              <a:solidFill>
                <a:schemeClr val="tx1"/>
              </a:solidFill>
              <a:latin typeface="Calibri" panose="020F0502020204030204" pitchFamily="34" charset="0"/>
              <a:cs typeface="+mn-cs"/>
            </a:endParaRPr>
          </a:p>
          <a:p>
            <a:pPr marL="2159000" lvl="2" indent="-2159000" algn="just" eaLnBrk="0" hangingPunct="0">
              <a:spcBef>
                <a:spcPts val="600"/>
              </a:spcBef>
              <a:spcAft>
                <a:spcPts val="600"/>
              </a:spcAft>
              <a:buClr>
                <a:schemeClr val="accent2">
                  <a:lumMod val="75000"/>
                </a:schemeClr>
              </a:buClr>
              <a:buSzPct val="100000"/>
              <a:tabLst>
                <a:tab pos="2170113" algn="l"/>
                <a:tab pos="3084513" algn="l"/>
                <a:tab pos="3998913" algn="l"/>
                <a:tab pos="4913313" algn="l"/>
                <a:tab pos="5827713" algn="l"/>
                <a:tab pos="6742113" algn="l"/>
                <a:tab pos="7656513" algn="l"/>
                <a:tab pos="8570913" algn="l"/>
                <a:tab pos="9485313" algn="l"/>
                <a:tab pos="10399713" algn="l"/>
              </a:tabLst>
              <a:defRPr/>
            </a:pPr>
            <a:r>
              <a:rPr lang="tr-TR" b="1" dirty="0">
                <a:solidFill>
                  <a:srgbClr val="7030A0"/>
                </a:solidFill>
                <a:latin typeface="Calibri" panose="020F0502020204030204" pitchFamily="34" charset="0"/>
                <a:cs typeface="Tahoma" pitchFamily="34" charset="0"/>
              </a:rPr>
              <a:t>TEHLİKE</a:t>
            </a:r>
            <a:r>
              <a:rPr lang="en-US" b="1" dirty="0">
                <a:solidFill>
                  <a:srgbClr val="7030A0"/>
                </a:solidFill>
                <a:latin typeface="Calibri" panose="020F0502020204030204" pitchFamily="34" charset="0"/>
                <a:cs typeface="Tahoma" pitchFamily="34" charset="0"/>
              </a:rPr>
              <a:t>:	</a:t>
            </a:r>
            <a:r>
              <a:rPr lang="tr-TR" dirty="0">
                <a:solidFill>
                  <a:schemeClr val="tx1"/>
                </a:solidFill>
                <a:latin typeface="Calibri" panose="020F0502020204030204" pitchFamily="34" charset="0"/>
                <a:cs typeface="Tahoma" pitchFamily="34" charset="0"/>
              </a:rPr>
              <a:t>Hasara, yaralanmalara veya kayıplara yol açabilen sonuçlardır. Tehlikeler yangın, patlama, yanıcı veya toksik madde salımı, tanımsız madde oluşumu, üretim durdurma gibi durumlara neden olabilir ve çoğunlukla çalışmanın amacının ne olduğuna odaklanarak vurgulanır. </a:t>
            </a:r>
            <a:endParaRPr lang="en-US" dirty="0">
              <a:solidFill>
                <a:schemeClr val="tx1"/>
              </a:solidFill>
              <a:latin typeface="Calibri" panose="020F0502020204030204" pitchFamily="34" charset="0"/>
            </a:endParaRPr>
          </a:p>
          <a:p>
            <a:pPr marL="2159000" lvl="2" indent="-2159000" algn="just" eaLnBrk="0" hangingPunct="0">
              <a:spcBef>
                <a:spcPts val="600"/>
              </a:spcBef>
              <a:spcAft>
                <a:spcPts val="600"/>
              </a:spcAft>
              <a:buClr>
                <a:schemeClr val="accent2">
                  <a:lumMod val="75000"/>
                </a:schemeClr>
              </a:buClr>
              <a:buSzPct val="100000"/>
              <a:tabLst>
                <a:tab pos="2170113" algn="l"/>
                <a:tab pos="3084513" algn="l"/>
                <a:tab pos="3998913" algn="l"/>
                <a:tab pos="4913313" algn="l"/>
                <a:tab pos="5827713" algn="l"/>
                <a:tab pos="6742113" algn="l"/>
                <a:tab pos="7656513" algn="l"/>
                <a:tab pos="8570913" algn="l"/>
                <a:tab pos="9485313" algn="l"/>
                <a:tab pos="10399713" algn="l"/>
              </a:tabLst>
              <a:defRPr/>
            </a:pPr>
            <a:r>
              <a:rPr lang="tr-TR" b="1" dirty="0">
                <a:solidFill>
                  <a:srgbClr val="7030A0"/>
                </a:solidFill>
                <a:latin typeface="Calibri" panose="020F0502020204030204" pitchFamily="34" charset="0"/>
                <a:cs typeface="Tahoma" pitchFamily="34" charset="0"/>
              </a:rPr>
              <a:t>TEDBİRLER</a:t>
            </a:r>
            <a:r>
              <a:rPr lang="en-US" b="1" dirty="0">
                <a:solidFill>
                  <a:srgbClr val="7030A0"/>
                </a:solidFill>
                <a:latin typeface="Calibri" panose="020F0502020204030204" pitchFamily="34" charset="0"/>
                <a:cs typeface="Tahoma" pitchFamily="34" charset="0"/>
              </a:rPr>
              <a:t>:	</a:t>
            </a:r>
            <a:r>
              <a:rPr lang="tr-TR" dirty="0">
                <a:solidFill>
                  <a:schemeClr val="tx1"/>
                </a:solidFill>
                <a:latin typeface="Calibri" panose="020F0502020204030204" pitchFamily="34" charset="0"/>
                <a:cs typeface="Tahoma" pitchFamily="34" charset="0"/>
              </a:rPr>
              <a:t>Sapmaların sonucu olarak meydana gelebilecek tehlikenin olasılığını ortadan kaldıran veya azaltan fiziksel veya prosedürel önlemlerdir. </a:t>
            </a:r>
            <a:endParaRPr 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182882404"/>
      </p:ext>
    </p:extLst>
  </p:cSld>
  <p:clrMapOvr>
    <a:masterClrMapping/>
  </p:clrMapOvr>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Kristal">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13584</TotalTime>
  <Words>2466</Words>
  <Application>Microsoft Office PowerPoint</Application>
  <PresentationFormat>Ekran Gösterisi (4:3)</PresentationFormat>
  <Paragraphs>558</Paragraphs>
  <Slides>29</Slides>
  <Notes>29</Notes>
  <HiddenSlides>0</HiddenSlides>
  <MMClips>0</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29</vt:i4>
      </vt:variant>
    </vt:vector>
  </HeadingPairs>
  <TitlesOfParts>
    <vt:vector size="42" baseType="lpstr">
      <vt:lpstr>Calibri </vt:lpstr>
      <vt:lpstr>Wingdings 3</vt:lpstr>
      <vt:lpstr>Swis721 Lt BT</vt:lpstr>
      <vt:lpstr>Swis721 BlkCn BT</vt:lpstr>
      <vt:lpstr>Swis721 Cn BT</vt:lpstr>
      <vt:lpstr>Trebuchet MS</vt:lpstr>
      <vt:lpstr>Times New Roman</vt:lpstr>
      <vt:lpstr>Wingdings</vt:lpstr>
      <vt:lpstr>Century Gothic</vt:lpstr>
      <vt:lpstr>Arial</vt:lpstr>
      <vt:lpstr>Calibri</vt:lpstr>
      <vt:lpstr>Symbol</vt:lpstr>
      <vt:lpstr>Kristal</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ICARO Srl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yaşbek</dc:creator>
  <cp:lastModifiedBy>Emrah Ocbe</cp:lastModifiedBy>
  <cp:revision>948</cp:revision>
  <cp:lastPrinted>2016-02-12T15:32:57Z</cp:lastPrinted>
  <dcterms:created xsi:type="dcterms:W3CDTF">2002-01-23T17:18:50Z</dcterms:created>
  <dcterms:modified xsi:type="dcterms:W3CDTF">2024-01-23T14:50:25Z</dcterms:modified>
</cp:coreProperties>
</file>